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2" r:id="rId1"/>
  </p:sldMasterIdLst>
  <p:notesMasterIdLst>
    <p:notesMasterId r:id="rId14"/>
  </p:notesMasterIdLst>
  <p:sldIdLst>
    <p:sldId id="344" r:id="rId2"/>
    <p:sldId id="347" r:id="rId3"/>
    <p:sldId id="258" r:id="rId4"/>
    <p:sldId id="345" r:id="rId5"/>
    <p:sldId id="343" r:id="rId6"/>
    <p:sldId id="264" r:id="rId7"/>
    <p:sldId id="348" r:id="rId8"/>
    <p:sldId id="323" r:id="rId9"/>
    <p:sldId id="324" r:id="rId10"/>
    <p:sldId id="321" r:id="rId11"/>
    <p:sldId id="334" r:id="rId12"/>
    <p:sldId id="332" r:id="rId13"/>
  </p:sldIdLst>
  <p:sldSz cx="9144000" cy="5143500" type="screen16x9"/>
  <p:notesSz cx="6858000" cy="9144000"/>
  <p:custShowLst>
    <p:custShow name="Office Design Farben" id="0">
      <p:sldLst/>
    </p:custShow>
    <p:custShow name="PowerPoint Folienlayout" id="1">
      <p:sldLst>
        <p:sld r:id="rId4"/>
        <p:sld r:id="rId7"/>
      </p:sldLst>
    </p:custShow>
  </p:custShow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C0003C"/>
    <a:srgbClr val="5F306E"/>
    <a:srgbClr val="0077B6"/>
    <a:srgbClr val="17365D"/>
    <a:srgbClr val="E6F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9" autoAdjust="0"/>
    <p:restoredTop sz="94620" autoAdjust="0"/>
  </p:normalViewPr>
  <p:slideViewPr>
    <p:cSldViewPr>
      <p:cViewPr>
        <p:scale>
          <a:sx n="137" d="100"/>
          <a:sy n="137" d="100"/>
        </p:scale>
        <p:origin x="2872" y="224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918" y="10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sz="1800"/>
              <a:t>Diagrammtitel</a:t>
            </a:r>
          </a:p>
        </c:rich>
      </c:tx>
      <c:layout>
        <c:manualLayout>
          <c:xMode val="edge"/>
          <c:yMode val="edge"/>
          <c:x val="1.4820343018010568E-2"/>
          <c:y val="2.0347641423036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9.9392467963100292E-2"/>
          <c:y val="0.23095077913976605"/>
          <c:w val="0.90060753203689969"/>
          <c:h val="0.707980505222315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Lorem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186-5F44-93C8-6918C534E58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86-5F44-93C8-6918C534E5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186-5F44-93C8-6918C534E58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86-5F44-93C8-6918C534E58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186-5F44-93C8-6918C534E5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Tabelle1!$B$1:$F$1</c:f>
              <c:strCache>
                <c:ptCount val="5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</c:strCache>
            </c:strRef>
          </c:cat>
          <c:val>
            <c:numRef>
              <c:f>Tabelle1!$B$2:$F$2</c:f>
              <c:numCache>
                <c:formatCode>0%</c:formatCode>
                <c:ptCount val="5"/>
                <c:pt idx="0">
                  <c:v>0.39</c:v>
                </c:pt>
                <c:pt idx="1">
                  <c:v>0.35</c:v>
                </c:pt>
                <c:pt idx="2">
                  <c:v>0.28000000000000003</c:v>
                </c:pt>
                <c:pt idx="3">
                  <c:v>0.25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09-4A00-B4A7-21FD327C6C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941651472"/>
        <c:axId val="2022845840"/>
      </c:barChart>
      <c:catAx>
        <c:axId val="1941651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22845840"/>
        <c:crosses val="autoZero"/>
        <c:auto val="1"/>
        <c:lblAlgn val="ctr"/>
        <c:lblOffset val="100"/>
        <c:noMultiLvlLbl val="0"/>
      </c:catAx>
      <c:valAx>
        <c:axId val="202284584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94165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sz="1800" dirty="0"/>
              <a:t>Diagrammtitel</a:t>
            </a:r>
          </a:p>
        </c:rich>
      </c:tx>
      <c:layout>
        <c:manualLayout>
          <c:xMode val="edge"/>
          <c:yMode val="edge"/>
          <c:x val="1.4820343018010572E-2"/>
          <c:y val="2.0347641423036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Lorem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Tabelle1!$B$1:$F$1</c:f>
              <c:strCache>
                <c:ptCount val="5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</c:strCache>
            </c:strRef>
          </c:cat>
          <c:val>
            <c:numRef>
              <c:f>Tabelle1!$B$2:$F$2</c:f>
              <c:numCache>
                <c:formatCode>General</c:formatCode>
                <c:ptCount val="5"/>
                <c:pt idx="0">
                  <c:v>39</c:v>
                </c:pt>
                <c:pt idx="1">
                  <c:v>35</c:v>
                </c:pt>
                <c:pt idx="2">
                  <c:v>28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09-4A00-B4A7-21FD327C6C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941651472"/>
        <c:axId val="2022845840"/>
      </c:barChart>
      <c:catAx>
        <c:axId val="194165147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22845840"/>
        <c:crosses val="autoZero"/>
        <c:auto val="1"/>
        <c:lblAlgn val="ctr"/>
        <c:lblOffset val="100"/>
        <c:noMultiLvlLbl val="0"/>
      </c:catAx>
      <c:valAx>
        <c:axId val="2022845840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194165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sz="1500" b="0" dirty="0">
                <a:solidFill>
                  <a:schemeClr val="tx1"/>
                </a:solidFill>
              </a:rPr>
              <a:t>Diagrammtitel</a:t>
            </a:r>
          </a:p>
        </c:rich>
      </c:tx>
      <c:layout>
        <c:manualLayout>
          <c:xMode val="edge"/>
          <c:yMode val="edge"/>
          <c:x val="9.159955347656833E-3"/>
          <c:y val="2.03476022006385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Lorem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Tabelle1!$B$1:$F$1</c:f>
              <c:strCache>
                <c:ptCount val="5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</c:strCache>
            </c:strRef>
          </c:cat>
          <c:val>
            <c:numRef>
              <c:f>Tabelle1!$B$2:$F$2</c:f>
              <c:numCache>
                <c:formatCode>General</c:formatCode>
                <c:ptCount val="5"/>
                <c:pt idx="0">
                  <c:v>28</c:v>
                </c:pt>
                <c:pt idx="1">
                  <c:v>23</c:v>
                </c:pt>
                <c:pt idx="2">
                  <c:v>18</c:v>
                </c:pt>
                <c:pt idx="3">
                  <c:v>15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09-4A00-B4A7-21FD327C6C59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Ipsum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Tabelle1!$B$1:$F$1</c:f>
              <c:strCache>
                <c:ptCount val="5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</c:strCache>
            </c:strRef>
          </c:cat>
          <c:val>
            <c:numRef>
              <c:f>Tabelle1!$B$3:$F$3</c:f>
              <c:numCache>
                <c:formatCode>General</c:formatCode>
                <c:ptCount val="5"/>
                <c:pt idx="0">
                  <c:v>39</c:v>
                </c:pt>
                <c:pt idx="1">
                  <c:v>35</c:v>
                </c:pt>
                <c:pt idx="2">
                  <c:v>28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B6-49E7-AC0A-F39364F91988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Dolor</c:v>
                </c:pt>
              </c:strCache>
            </c:strRef>
          </c:tx>
          <c:spPr>
            <a:solidFill>
              <a:schemeClr val="accent3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Tabelle1!$B$1:$F$1</c:f>
              <c:strCache>
                <c:ptCount val="5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</c:strCache>
            </c:strRef>
          </c:cat>
          <c:val>
            <c:numRef>
              <c:f>Tabelle1!$B$4:$F$4</c:f>
              <c:numCache>
                <c:formatCode>General</c:formatCode>
                <c:ptCount val="5"/>
                <c:pt idx="0">
                  <c:v>23</c:v>
                </c:pt>
                <c:pt idx="1">
                  <c:v>18</c:v>
                </c:pt>
                <c:pt idx="2">
                  <c:v>20</c:v>
                </c:pt>
                <c:pt idx="3">
                  <c:v>20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59-44AA-962C-8CF5E9B473F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941651472"/>
        <c:axId val="2022845840"/>
      </c:barChart>
      <c:catAx>
        <c:axId val="1941651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22845840"/>
        <c:crosses val="autoZero"/>
        <c:auto val="1"/>
        <c:lblAlgn val="ctr"/>
        <c:lblOffset val="100"/>
        <c:noMultiLvlLbl val="0"/>
      </c:catAx>
      <c:valAx>
        <c:axId val="202284584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416514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F9CEE-E140-4C36-B3F0-CCEDE6635BE7}" type="doc">
      <dgm:prSet loTypeId="urn:microsoft.com/office/officeart/2005/8/layout/lProcess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FD156AD-C1AB-48ED-BB00-765D6D54DFF1}">
      <dgm:prSet phldrT="[Text]" custT="1"/>
      <dgm:spPr>
        <a:gradFill flip="none" rotWithShape="1">
          <a:gsLst>
            <a:gs pos="54000">
              <a:schemeClr val="accent1"/>
            </a:gs>
            <a:gs pos="99000">
              <a:schemeClr val="accent6"/>
            </a:gs>
          </a:gsLst>
          <a:lin ang="19800000" scaled="0"/>
          <a:tileRect/>
        </a:gradFill>
        <a:ln>
          <a:noFill/>
        </a:ln>
      </dgm:spPr>
      <dgm:t>
        <a:bodyPr lIns="180000" tIns="0" rIns="0" bIns="0"/>
        <a:lstStyle/>
        <a:p>
          <a:pPr marL="4763" indent="0" algn="l">
            <a:tabLst/>
          </a:pPr>
          <a:r>
            <a:rPr lang="de-DE" sz="1600" b="1" dirty="0">
              <a:solidFill>
                <a:schemeClr val="tx1"/>
              </a:solidFill>
            </a:rPr>
            <a:t>Beispiel 1</a:t>
          </a:r>
        </a:p>
      </dgm:t>
    </dgm:pt>
    <dgm:pt modelId="{5B503859-851D-45F8-80A0-4C3662DA846C}" type="parTrans" cxnId="{063DFB0D-B1CD-4D3A-A343-81AD00DA9FE9}">
      <dgm:prSet/>
      <dgm:spPr/>
      <dgm:t>
        <a:bodyPr/>
        <a:lstStyle/>
        <a:p>
          <a:endParaRPr lang="de-DE"/>
        </a:p>
      </dgm:t>
    </dgm:pt>
    <dgm:pt modelId="{7139918D-C1B7-4D71-BB03-491E88404689}" type="sibTrans" cxnId="{063DFB0D-B1CD-4D3A-A343-81AD00DA9FE9}">
      <dgm:prSet/>
      <dgm:spPr/>
      <dgm:t>
        <a:bodyPr/>
        <a:lstStyle/>
        <a:p>
          <a:endParaRPr lang="de-DE"/>
        </a:p>
      </dgm:t>
    </dgm:pt>
    <dgm:pt modelId="{69D223B6-5CF4-4F3C-A126-D8084D8DED7B}">
      <dgm:prSet phldrT="[Text]" custT="1"/>
      <dgm:spPr>
        <a:solidFill>
          <a:schemeClr val="bg2"/>
        </a:solidFill>
        <a:ln>
          <a:noFill/>
        </a:ln>
      </dgm:spPr>
      <dgm:t>
        <a:bodyPr lIns="72000" tIns="72000"/>
        <a:lstStyle/>
        <a:p>
          <a:r>
            <a:rPr lang="de-DE" sz="900" dirty="0">
              <a:solidFill>
                <a:schemeClr val="tx1"/>
              </a:solidFill>
            </a:rPr>
            <a:t>Beispieltexte </a:t>
          </a:r>
          <a:r>
            <a:rPr lang="de-DE" sz="900" dirty="0" err="1">
              <a:solidFill>
                <a:schemeClr val="tx1"/>
              </a:solidFill>
            </a:rPr>
            <a:t>lorem</a:t>
          </a:r>
          <a:r>
            <a:rPr lang="de-DE" sz="900" dirty="0">
              <a:solidFill>
                <a:schemeClr val="tx1"/>
              </a:solidFill>
            </a:rPr>
            <a:t> </a:t>
          </a:r>
          <a:br>
            <a:rPr lang="de-DE" sz="900" dirty="0">
              <a:solidFill>
                <a:schemeClr val="tx1"/>
              </a:solidFill>
            </a:rPr>
          </a:br>
          <a:r>
            <a:rPr lang="de-DE" sz="900" dirty="0" err="1">
              <a:solidFill>
                <a:schemeClr val="tx1"/>
              </a:solidFill>
            </a:rPr>
            <a:t>ipsum</a:t>
          </a:r>
          <a:r>
            <a:rPr lang="de-DE" sz="900" dirty="0">
              <a:solidFill>
                <a:schemeClr val="tx1"/>
              </a:solidFill>
            </a:rPr>
            <a:t> </a:t>
          </a:r>
          <a:r>
            <a:rPr lang="de-DE" sz="900" dirty="0" err="1">
              <a:solidFill>
                <a:schemeClr val="tx1"/>
              </a:solidFill>
            </a:rPr>
            <a:t>dolor</a:t>
          </a:r>
          <a:endParaRPr lang="de-DE" sz="900" dirty="0">
            <a:solidFill>
              <a:schemeClr val="tx1"/>
            </a:solidFill>
          </a:endParaRPr>
        </a:p>
      </dgm:t>
    </dgm:pt>
    <dgm:pt modelId="{E17A3462-F57D-44E0-A76F-AAB31CCF194A}" type="parTrans" cxnId="{73D5D4E0-D7AA-417A-8E53-E98944F667F1}">
      <dgm:prSet/>
      <dgm:spPr/>
      <dgm:t>
        <a:bodyPr/>
        <a:lstStyle/>
        <a:p>
          <a:endParaRPr lang="de-DE"/>
        </a:p>
      </dgm:t>
    </dgm:pt>
    <dgm:pt modelId="{E55B5D5D-A40D-4420-9405-7B4793FF7240}" type="sibTrans" cxnId="{73D5D4E0-D7AA-417A-8E53-E98944F667F1}">
      <dgm:prSet/>
      <dgm:spPr/>
      <dgm:t>
        <a:bodyPr/>
        <a:lstStyle/>
        <a:p>
          <a:endParaRPr lang="de-DE"/>
        </a:p>
      </dgm:t>
    </dgm:pt>
    <dgm:pt modelId="{18C55674-D247-4600-9D14-4C8D17B71936}">
      <dgm:prSet phldrT="[Text]" custT="1"/>
      <dgm:spPr>
        <a:gradFill rotWithShape="0">
          <a:gsLst>
            <a:gs pos="54000">
              <a:schemeClr val="accent1"/>
            </a:gs>
            <a:gs pos="99000">
              <a:schemeClr val="accent6"/>
            </a:gs>
          </a:gsLst>
          <a:lin ang="19800000" scaled="0"/>
        </a:gradFill>
        <a:ln>
          <a:noFill/>
        </a:ln>
      </dgm:spPr>
      <dgm:t>
        <a:bodyPr lIns="180000" tIns="0" rIns="0" bIns="0"/>
        <a:lstStyle/>
        <a:p>
          <a:pPr algn="l"/>
          <a:r>
            <a:rPr lang="de-DE" sz="1600" b="1" dirty="0">
              <a:solidFill>
                <a:schemeClr val="tx1"/>
              </a:solidFill>
            </a:rPr>
            <a:t>Beispiel 2</a:t>
          </a:r>
        </a:p>
      </dgm:t>
    </dgm:pt>
    <dgm:pt modelId="{6EACD04E-2C43-4C67-A873-E3D11E822521}" type="parTrans" cxnId="{6C136056-0176-46E8-8BE7-53AA33B1F31F}">
      <dgm:prSet/>
      <dgm:spPr/>
      <dgm:t>
        <a:bodyPr/>
        <a:lstStyle/>
        <a:p>
          <a:endParaRPr lang="de-DE"/>
        </a:p>
      </dgm:t>
    </dgm:pt>
    <dgm:pt modelId="{35A075B5-2650-484A-9A53-3C4148133560}" type="sibTrans" cxnId="{6C136056-0176-46E8-8BE7-53AA33B1F31F}">
      <dgm:prSet/>
      <dgm:spPr/>
      <dgm:t>
        <a:bodyPr/>
        <a:lstStyle/>
        <a:p>
          <a:endParaRPr lang="de-DE"/>
        </a:p>
      </dgm:t>
    </dgm:pt>
    <dgm:pt modelId="{9D2320CF-9F3F-4000-A2C9-6EA2149B25BC}">
      <dgm:prSet phldrT="[Text]" custT="1"/>
      <dgm:spPr>
        <a:solidFill>
          <a:schemeClr val="bg2">
            <a:alpha val="90000"/>
          </a:schemeClr>
        </a:solidFill>
        <a:ln>
          <a:noFill/>
        </a:ln>
      </dgm:spPr>
      <dgm:t>
        <a:bodyPr lIns="72000" tIns="72000"/>
        <a:lstStyle/>
        <a:p>
          <a:r>
            <a:rPr lang="de-DE" sz="900" dirty="0">
              <a:solidFill>
                <a:schemeClr val="tx1"/>
              </a:solidFill>
            </a:rPr>
            <a:t>Beispieltexte</a:t>
          </a:r>
        </a:p>
      </dgm:t>
    </dgm:pt>
    <dgm:pt modelId="{A4759617-8A0E-4EE9-B5DB-5E2D7692F75D}" type="parTrans" cxnId="{6D779474-B337-402B-9F72-6D5433DA2728}">
      <dgm:prSet/>
      <dgm:spPr/>
      <dgm:t>
        <a:bodyPr/>
        <a:lstStyle/>
        <a:p>
          <a:endParaRPr lang="de-DE"/>
        </a:p>
      </dgm:t>
    </dgm:pt>
    <dgm:pt modelId="{F785333A-A660-4EA4-8A1D-A7E28B39F020}" type="sibTrans" cxnId="{6D779474-B337-402B-9F72-6D5433DA2728}">
      <dgm:prSet/>
      <dgm:spPr/>
      <dgm:t>
        <a:bodyPr/>
        <a:lstStyle/>
        <a:p>
          <a:endParaRPr lang="de-DE"/>
        </a:p>
      </dgm:t>
    </dgm:pt>
    <dgm:pt modelId="{AFA294A1-27F5-4441-9EB6-A54F9899A450}">
      <dgm:prSet phldrT="[Text]" custT="1"/>
      <dgm:spPr>
        <a:gradFill rotWithShape="0">
          <a:gsLst>
            <a:gs pos="54000">
              <a:schemeClr val="accent1"/>
            </a:gs>
            <a:gs pos="99000">
              <a:schemeClr val="accent6"/>
            </a:gs>
          </a:gsLst>
          <a:lin ang="19800000" scaled="0"/>
        </a:gradFill>
        <a:ln>
          <a:noFill/>
        </a:ln>
      </dgm:spPr>
      <dgm:t>
        <a:bodyPr lIns="180000" tIns="0" rIns="0" bIns="0"/>
        <a:lstStyle/>
        <a:p>
          <a:pPr algn="l"/>
          <a:r>
            <a:rPr lang="de-DE" sz="1600" b="1" dirty="0">
              <a:solidFill>
                <a:schemeClr val="tx1"/>
              </a:solidFill>
            </a:rPr>
            <a:t>Beispiel 3</a:t>
          </a:r>
        </a:p>
      </dgm:t>
    </dgm:pt>
    <dgm:pt modelId="{01C8241C-3683-454E-8B58-DF37AA75940A}" type="parTrans" cxnId="{FF45B67C-253F-4CC2-9983-AA27721E18EE}">
      <dgm:prSet/>
      <dgm:spPr/>
      <dgm:t>
        <a:bodyPr/>
        <a:lstStyle/>
        <a:p>
          <a:endParaRPr lang="de-DE"/>
        </a:p>
      </dgm:t>
    </dgm:pt>
    <dgm:pt modelId="{25F1DD87-250B-4A85-A0CA-4861F1EB1822}" type="sibTrans" cxnId="{FF45B67C-253F-4CC2-9983-AA27721E18EE}">
      <dgm:prSet/>
      <dgm:spPr/>
      <dgm:t>
        <a:bodyPr/>
        <a:lstStyle/>
        <a:p>
          <a:endParaRPr lang="de-DE"/>
        </a:p>
      </dgm:t>
    </dgm:pt>
    <dgm:pt modelId="{802AD44A-1777-4F45-9B48-E6D4E48A9DDC}">
      <dgm:prSet phldrT="[Text]" custT="1"/>
      <dgm:spPr>
        <a:solidFill>
          <a:schemeClr val="bg2">
            <a:alpha val="90000"/>
          </a:schemeClr>
        </a:solidFill>
        <a:ln>
          <a:noFill/>
        </a:ln>
      </dgm:spPr>
      <dgm:t>
        <a:bodyPr lIns="72000" tIns="72000"/>
        <a:lstStyle/>
        <a:p>
          <a:r>
            <a:rPr lang="de-DE" sz="900" dirty="0">
              <a:solidFill>
                <a:schemeClr val="tx1"/>
              </a:solidFill>
            </a:rPr>
            <a:t>Beispieltexte </a:t>
          </a:r>
          <a:r>
            <a:rPr lang="de-DE" sz="900" dirty="0" err="1">
              <a:solidFill>
                <a:schemeClr val="tx1"/>
              </a:solidFill>
            </a:rPr>
            <a:t>lorem</a:t>
          </a:r>
          <a:r>
            <a:rPr lang="de-DE" sz="900" dirty="0">
              <a:solidFill>
                <a:schemeClr val="tx1"/>
              </a:solidFill>
            </a:rPr>
            <a:t> </a:t>
          </a:r>
          <a:br>
            <a:rPr lang="de-DE" sz="900" dirty="0">
              <a:solidFill>
                <a:schemeClr val="tx1"/>
              </a:solidFill>
            </a:rPr>
          </a:br>
          <a:r>
            <a:rPr lang="de-DE" sz="900" dirty="0" err="1">
              <a:solidFill>
                <a:schemeClr val="tx1"/>
              </a:solidFill>
            </a:rPr>
            <a:t>ipsum</a:t>
          </a:r>
          <a:r>
            <a:rPr lang="de-DE" sz="900" dirty="0">
              <a:solidFill>
                <a:schemeClr val="tx1"/>
              </a:solidFill>
            </a:rPr>
            <a:t> </a:t>
          </a:r>
          <a:r>
            <a:rPr lang="de-DE" sz="900" dirty="0" err="1">
              <a:solidFill>
                <a:schemeClr val="tx1"/>
              </a:solidFill>
            </a:rPr>
            <a:t>dolor</a:t>
          </a:r>
          <a:endParaRPr lang="de-DE" sz="900" dirty="0">
            <a:solidFill>
              <a:schemeClr val="tx1"/>
            </a:solidFill>
          </a:endParaRPr>
        </a:p>
      </dgm:t>
    </dgm:pt>
    <dgm:pt modelId="{65F17E2E-57B5-463C-903F-DE2B6D9EFEAE}" type="parTrans" cxnId="{ADA2F9F2-2274-4A50-83B9-2EABDC9C77C5}">
      <dgm:prSet/>
      <dgm:spPr/>
      <dgm:t>
        <a:bodyPr/>
        <a:lstStyle/>
        <a:p>
          <a:endParaRPr lang="de-DE"/>
        </a:p>
      </dgm:t>
    </dgm:pt>
    <dgm:pt modelId="{00E3594B-46EE-4DE9-949C-8607A1A903F9}" type="sibTrans" cxnId="{ADA2F9F2-2274-4A50-83B9-2EABDC9C77C5}">
      <dgm:prSet/>
      <dgm:spPr/>
      <dgm:t>
        <a:bodyPr/>
        <a:lstStyle/>
        <a:p>
          <a:endParaRPr lang="de-DE"/>
        </a:p>
      </dgm:t>
    </dgm:pt>
    <dgm:pt modelId="{F0E494D1-56AD-DB4C-BE3E-3638B78E1090}" type="pres">
      <dgm:prSet presAssocID="{19BF9CEE-E140-4C36-B3F0-CCEDE6635BE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5A74DFD-47FE-C747-BEF6-93BAF88967DD}" type="pres">
      <dgm:prSet presAssocID="{DFD156AD-C1AB-48ED-BB00-765D6D54DFF1}" presName="horFlow" presStyleCnt="0"/>
      <dgm:spPr/>
    </dgm:pt>
    <dgm:pt modelId="{94F49DD7-9B94-FE4E-BF5B-3B7CC9CEC32D}" type="pres">
      <dgm:prSet presAssocID="{DFD156AD-C1AB-48ED-BB00-765D6D54DFF1}" presName="bigChev" presStyleLbl="node1" presStyleIdx="0" presStyleCnt="3"/>
      <dgm:spPr>
        <a:prstGeom prst="homePlate">
          <a:avLst/>
        </a:prstGeom>
      </dgm:spPr>
    </dgm:pt>
    <dgm:pt modelId="{C1D9C811-7B58-EF45-9A28-B5CFE430FDA2}" type="pres">
      <dgm:prSet presAssocID="{E17A3462-F57D-44E0-A76F-AAB31CCF194A}" presName="parTrans" presStyleCnt="0"/>
      <dgm:spPr/>
    </dgm:pt>
    <dgm:pt modelId="{0859B19B-D891-FC44-8F92-8E0A195E339A}" type="pres">
      <dgm:prSet presAssocID="{69D223B6-5CF4-4F3C-A126-D8084D8DED7B}" presName="node" presStyleLbl="alignAccFollowNode1" presStyleIdx="0" presStyleCnt="3" custScaleY="120623" custLinFactNeighborX="-32349">
        <dgm:presLayoutVars>
          <dgm:bulletEnabled val="1"/>
        </dgm:presLayoutVars>
      </dgm:prSet>
      <dgm:spPr/>
    </dgm:pt>
    <dgm:pt modelId="{E4F43F16-6B59-ED46-A6F1-34029A8D645F}" type="pres">
      <dgm:prSet presAssocID="{DFD156AD-C1AB-48ED-BB00-765D6D54DFF1}" presName="vSp" presStyleCnt="0"/>
      <dgm:spPr/>
    </dgm:pt>
    <dgm:pt modelId="{2388E1C4-54EC-1344-9F31-356168323683}" type="pres">
      <dgm:prSet presAssocID="{18C55674-D247-4600-9D14-4C8D17B71936}" presName="horFlow" presStyleCnt="0"/>
      <dgm:spPr/>
    </dgm:pt>
    <dgm:pt modelId="{97514C3E-402C-2549-88A2-2F53A69532F1}" type="pres">
      <dgm:prSet presAssocID="{18C55674-D247-4600-9D14-4C8D17B71936}" presName="bigChev" presStyleLbl="node1" presStyleIdx="1" presStyleCnt="3"/>
      <dgm:spPr>
        <a:prstGeom prst="homePlate">
          <a:avLst/>
        </a:prstGeom>
      </dgm:spPr>
    </dgm:pt>
    <dgm:pt modelId="{5DBBC80C-C375-2C4B-AE2A-B44D009957DB}" type="pres">
      <dgm:prSet presAssocID="{A4759617-8A0E-4EE9-B5DB-5E2D7692F75D}" presName="parTrans" presStyleCnt="0"/>
      <dgm:spPr/>
    </dgm:pt>
    <dgm:pt modelId="{84833C4A-75D1-2940-8BFD-23E2D06C34CB}" type="pres">
      <dgm:prSet presAssocID="{9D2320CF-9F3F-4000-A2C9-6EA2149B25BC}" presName="node" presStyleLbl="alignAccFollowNode1" presStyleIdx="1" presStyleCnt="3" custScaleY="120623" custLinFactNeighborX="-32349">
        <dgm:presLayoutVars>
          <dgm:bulletEnabled val="1"/>
        </dgm:presLayoutVars>
      </dgm:prSet>
      <dgm:spPr/>
    </dgm:pt>
    <dgm:pt modelId="{630A2787-EB2C-9747-B046-E0A7288AB8C9}" type="pres">
      <dgm:prSet presAssocID="{18C55674-D247-4600-9D14-4C8D17B71936}" presName="vSp" presStyleCnt="0"/>
      <dgm:spPr/>
    </dgm:pt>
    <dgm:pt modelId="{9039A313-2AEC-584B-9404-9FF8D52D948B}" type="pres">
      <dgm:prSet presAssocID="{AFA294A1-27F5-4441-9EB6-A54F9899A450}" presName="horFlow" presStyleCnt="0"/>
      <dgm:spPr/>
    </dgm:pt>
    <dgm:pt modelId="{60BA6910-7CAB-F94B-8F63-61EEABEA3978}" type="pres">
      <dgm:prSet presAssocID="{AFA294A1-27F5-4441-9EB6-A54F9899A450}" presName="bigChev" presStyleLbl="node1" presStyleIdx="2" presStyleCnt="3"/>
      <dgm:spPr>
        <a:prstGeom prst="homePlate">
          <a:avLst/>
        </a:prstGeom>
      </dgm:spPr>
    </dgm:pt>
    <dgm:pt modelId="{89CDA039-396C-1547-9F91-76E7DB2E8348}" type="pres">
      <dgm:prSet presAssocID="{65F17E2E-57B5-463C-903F-DE2B6D9EFEAE}" presName="parTrans" presStyleCnt="0"/>
      <dgm:spPr/>
    </dgm:pt>
    <dgm:pt modelId="{D83E1DC7-AC68-F84E-9E85-3B938BB79B7E}" type="pres">
      <dgm:prSet presAssocID="{802AD44A-1777-4F45-9B48-E6D4E48A9DDC}" presName="node" presStyleLbl="alignAccFollowNode1" presStyleIdx="2" presStyleCnt="3" custScaleY="120623" custLinFactNeighborX="-32349">
        <dgm:presLayoutVars>
          <dgm:bulletEnabled val="1"/>
        </dgm:presLayoutVars>
      </dgm:prSet>
      <dgm:spPr/>
    </dgm:pt>
  </dgm:ptLst>
  <dgm:cxnLst>
    <dgm:cxn modelId="{928A1A01-6307-7548-AA76-74594DCB5D8A}" type="presOf" srcId="{AFA294A1-27F5-4441-9EB6-A54F9899A450}" destId="{60BA6910-7CAB-F94B-8F63-61EEABEA3978}" srcOrd="0" destOrd="0" presId="urn:microsoft.com/office/officeart/2005/8/layout/lProcess3"/>
    <dgm:cxn modelId="{88670106-92D2-FC4E-8256-D10420B117C5}" type="presOf" srcId="{9D2320CF-9F3F-4000-A2C9-6EA2149B25BC}" destId="{84833C4A-75D1-2940-8BFD-23E2D06C34CB}" srcOrd="0" destOrd="0" presId="urn:microsoft.com/office/officeart/2005/8/layout/lProcess3"/>
    <dgm:cxn modelId="{063DFB0D-B1CD-4D3A-A343-81AD00DA9FE9}" srcId="{19BF9CEE-E140-4C36-B3F0-CCEDE6635BE7}" destId="{DFD156AD-C1AB-48ED-BB00-765D6D54DFF1}" srcOrd="0" destOrd="0" parTransId="{5B503859-851D-45F8-80A0-4C3662DA846C}" sibTransId="{7139918D-C1B7-4D71-BB03-491E88404689}"/>
    <dgm:cxn modelId="{5EE66D17-AD5C-B146-806A-3F63F9E76221}" type="presOf" srcId="{802AD44A-1777-4F45-9B48-E6D4E48A9DDC}" destId="{D83E1DC7-AC68-F84E-9E85-3B938BB79B7E}" srcOrd="0" destOrd="0" presId="urn:microsoft.com/office/officeart/2005/8/layout/lProcess3"/>
    <dgm:cxn modelId="{8D927C4F-D1CC-F247-AAD0-F5AC6C11FAAB}" type="presOf" srcId="{19BF9CEE-E140-4C36-B3F0-CCEDE6635BE7}" destId="{F0E494D1-56AD-DB4C-BE3E-3638B78E1090}" srcOrd="0" destOrd="0" presId="urn:microsoft.com/office/officeart/2005/8/layout/lProcess3"/>
    <dgm:cxn modelId="{6C136056-0176-46E8-8BE7-53AA33B1F31F}" srcId="{19BF9CEE-E140-4C36-B3F0-CCEDE6635BE7}" destId="{18C55674-D247-4600-9D14-4C8D17B71936}" srcOrd="1" destOrd="0" parTransId="{6EACD04E-2C43-4C67-A873-E3D11E822521}" sibTransId="{35A075B5-2650-484A-9A53-3C4148133560}"/>
    <dgm:cxn modelId="{741E146A-9811-DE47-9729-9BFFD707FA68}" type="presOf" srcId="{69D223B6-5CF4-4F3C-A126-D8084D8DED7B}" destId="{0859B19B-D891-FC44-8F92-8E0A195E339A}" srcOrd="0" destOrd="0" presId="urn:microsoft.com/office/officeart/2005/8/layout/lProcess3"/>
    <dgm:cxn modelId="{6D779474-B337-402B-9F72-6D5433DA2728}" srcId="{18C55674-D247-4600-9D14-4C8D17B71936}" destId="{9D2320CF-9F3F-4000-A2C9-6EA2149B25BC}" srcOrd="0" destOrd="0" parTransId="{A4759617-8A0E-4EE9-B5DB-5E2D7692F75D}" sibTransId="{F785333A-A660-4EA4-8A1D-A7E28B39F020}"/>
    <dgm:cxn modelId="{FF45B67C-253F-4CC2-9983-AA27721E18EE}" srcId="{19BF9CEE-E140-4C36-B3F0-CCEDE6635BE7}" destId="{AFA294A1-27F5-4441-9EB6-A54F9899A450}" srcOrd="2" destOrd="0" parTransId="{01C8241C-3683-454E-8B58-DF37AA75940A}" sibTransId="{25F1DD87-250B-4A85-A0CA-4861F1EB1822}"/>
    <dgm:cxn modelId="{9E8A15A8-8896-1945-A2B5-4F6EFFE45648}" type="presOf" srcId="{DFD156AD-C1AB-48ED-BB00-765D6D54DFF1}" destId="{94F49DD7-9B94-FE4E-BF5B-3B7CC9CEC32D}" srcOrd="0" destOrd="0" presId="urn:microsoft.com/office/officeart/2005/8/layout/lProcess3"/>
    <dgm:cxn modelId="{1D6392B9-E54F-0B4A-B8E8-46DE9DE10D67}" type="presOf" srcId="{18C55674-D247-4600-9D14-4C8D17B71936}" destId="{97514C3E-402C-2549-88A2-2F53A69532F1}" srcOrd="0" destOrd="0" presId="urn:microsoft.com/office/officeart/2005/8/layout/lProcess3"/>
    <dgm:cxn modelId="{73D5D4E0-D7AA-417A-8E53-E98944F667F1}" srcId="{DFD156AD-C1AB-48ED-BB00-765D6D54DFF1}" destId="{69D223B6-5CF4-4F3C-A126-D8084D8DED7B}" srcOrd="0" destOrd="0" parTransId="{E17A3462-F57D-44E0-A76F-AAB31CCF194A}" sibTransId="{E55B5D5D-A40D-4420-9405-7B4793FF7240}"/>
    <dgm:cxn modelId="{ADA2F9F2-2274-4A50-83B9-2EABDC9C77C5}" srcId="{AFA294A1-27F5-4441-9EB6-A54F9899A450}" destId="{802AD44A-1777-4F45-9B48-E6D4E48A9DDC}" srcOrd="0" destOrd="0" parTransId="{65F17E2E-57B5-463C-903F-DE2B6D9EFEAE}" sibTransId="{00E3594B-46EE-4DE9-949C-8607A1A903F9}"/>
    <dgm:cxn modelId="{337E5567-5E22-734D-95AB-50B170A8EA33}" type="presParOf" srcId="{F0E494D1-56AD-DB4C-BE3E-3638B78E1090}" destId="{95A74DFD-47FE-C747-BEF6-93BAF88967DD}" srcOrd="0" destOrd="0" presId="urn:microsoft.com/office/officeart/2005/8/layout/lProcess3"/>
    <dgm:cxn modelId="{2C181AD5-3357-B84C-8ED7-4E8D4D101C63}" type="presParOf" srcId="{95A74DFD-47FE-C747-BEF6-93BAF88967DD}" destId="{94F49DD7-9B94-FE4E-BF5B-3B7CC9CEC32D}" srcOrd="0" destOrd="0" presId="urn:microsoft.com/office/officeart/2005/8/layout/lProcess3"/>
    <dgm:cxn modelId="{38DAF517-7AF5-E240-B466-7E2FC601071C}" type="presParOf" srcId="{95A74DFD-47FE-C747-BEF6-93BAF88967DD}" destId="{C1D9C811-7B58-EF45-9A28-B5CFE430FDA2}" srcOrd="1" destOrd="0" presId="urn:microsoft.com/office/officeart/2005/8/layout/lProcess3"/>
    <dgm:cxn modelId="{CE4F2EB3-15C6-A645-ADD3-2155F47F8E31}" type="presParOf" srcId="{95A74DFD-47FE-C747-BEF6-93BAF88967DD}" destId="{0859B19B-D891-FC44-8F92-8E0A195E339A}" srcOrd="2" destOrd="0" presId="urn:microsoft.com/office/officeart/2005/8/layout/lProcess3"/>
    <dgm:cxn modelId="{D659FA3D-0171-9F49-AA25-DA58D36A352A}" type="presParOf" srcId="{F0E494D1-56AD-DB4C-BE3E-3638B78E1090}" destId="{E4F43F16-6B59-ED46-A6F1-34029A8D645F}" srcOrd="1" destOrd="0" presId="urn:microsoft.com/office/officeart/2005/8/layout/lProcess3"/>
    <dgm:cxn modelId="{7C4855DB-3531-E746-B894-1500C78BB662}" type="presParOf" srcId="{F0E494D1-56AD-DB4C-BE3E-3638B78E1090}" destId="{2388E1C4-54EC-1344-9F31-356168323683}" srcOrd="2" destOrd="0" presId="urn:microsoft.com/office/officeart/2005/8/layout/lProcess3"/>
    <dgm:cxn modelId="{E504CA49-3C3B-EF4B-BD97-4AF858485F68}" type="presParOf" srcId="{2388E1C4-54EC-1344-9F31-356168323683}" destId="{97514C3E-402C-2549-88A2-2F53A69532F1}" srcOrd="0" destOrd="0" presId="urn:microsoft.com/office/officeart/2005/8/layout/lProcess3"/>
    <dgm:cxn modelId="{F73640FD-769C-4441-8CD3-A7EECA307903}" type="presParOf" srcId="{2388E1C4-54EC-1344-9F31-356168323683}" destId="{5DBBC80C-C375-2C4B-AE2A-B44D009957DB}" srcOrd="1" destOrd="0" presId="urn:microsoft.com/office/officeart/2005/8/layout/lProcess3"/>
    <dgm:cxn modelId="{A177197B-88B4-7F4F-AA2B-299011EFF121}" type="presParOf" srcId="{2388E1C4-54EC-1344-9F31-356168323683}" destId="{84833C4A-75D1-2940-8BFD-23E2D06C34CB}" srcOrd="2" destOrd="0" presId="urn:microsoft.com/office/officeart/2005/8/layout/lProcess3"/>
    <dgm:cxn modelId="{6D2E2136-BF8E-A749-A550-BAF94428055F}" type="presParOf" srcId="{F0E494D1-56AD-DB4C-BE3E-3638B78E1090}" destId="{630A2787-EB2C-9747-B046-E0A7288AB8C9}" srcOrd="3" destOrd="0" presId="urn:microsoft.com/office/officeart/2005/8/layout/lProcess3"/>
    <dgm:cxn modelId="{3229CA98-88EC-2E4B-8C3D-5783D10ABC99}" type="presParOf" srcId="{F0E494D1-56AD-DB4C-BE3E-3638B78E1090}" destId="{9039A313-2AEC-584B-9404-9FF8D52D948B}" srcOrd="4" destOrd="0" presId="urn:microsoft.com/office/officeart/2005/8/layout/lProcess3"/>
    <dgm:cxn modelId="{9BF83026-EF85-8144-8CD0-F4B76E0AB569}" type="presParOf" srcId="{9039A313-2AEC-584B-9404-9FF8D52D948B}" destId="{60BA6910-7CAB-F94B-8F63-61EEABEA3978}" srcOrd="0" destOrd="0" presId="urn:microsoft.com/office/officeart/2005/8/layout/lProcess3"/>
    <dgm:cxn modelId="{BD215714-66C4-4E4F-9AA2-5843A3D31421}" type="presParOf" srcId="{9039A313-2AEC-584B-9404-9FF8D52D948B}" destId="{89CDA039-396C-1547-9F91-76E7DB2E8348}" srcOrd="1" destOrd="0" presId="urn:microsoft.com/office/officeart/2005/8/layout/lProcess3"/>
    <dgm:cxn modelId="{8F6D876A-360B-F241-A99C-B66B591633CF}" type="presParOf" srcId="{9039A313-2AEC-584B-9404-9FF8D52D948B}" destId="{D83E1DC7-AC68-F84E-9E85-3B938BB79B7E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49DD7-9B94-FE4E-BF5B-3B7CC9CEC32D}">
      <dsp:nvSpPr>
        <dsp:cNvPr id="0" name=""/>
        <dsp:cNvSpPr/>
      </dsp:nvSpPr>
      <dsp:spPr>
        <a:xfrm>
          <a:off x="1139" y="19792"/>
          <a:ext cx="2286526" cy="914610"/>
        </a:xfrm>
        <a:prstGeom prst="homePlate">
          <a:avLst/>
        </a:prstGeom>
        <a:gradFill flip="none" rotWithShape="1">
          <a:gsLst>
            <a:gs pos="54000">
              <a:schemeClr val="accent1"/>
            </a:gs>
            <a:gs pos="99000">
              <a:schemeClr val="accent6"/>
            </a:gs>
          </a:gsLst>
          <a:lin ang="19800000" scaled="0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4763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de-DE" sz="1600" b="1" kern="1200" dirty="0">
              <a:solidFill>
                <a:schemeClr val="tx1"/>
              </a:solidFill>
            </a:rPr>
            <a:t>Beispiel 1</a:t>
          </a:r>
        </a:p>
      </dsp:txBody>
      <dsp:txXfrm>
        <a:off x="1139" y="19792"/>
        <a:ext cx="2057874" cy="914610"/>
      </dsp:txXfrm>
    </dsp:sp>
    <dsp:sp modelId="{0859B19B-D891-FC44-8F92-8E0A195E339A}">
      <dsp:nvSpPr>
        <dsp:cNvPr id="0" name=""/>
        <dsp:cNvSpPr/>
      </dsp:nvSpPr>
      <dsp:spPr>
        <a:xfrm>
          <a:off x="1894260" y="19257"/>
          <a:ext cx="1897817" cy="915681"/>
        </a:xfrm>
        <a:prstGeom prst="chevron">
          <a:avLst/>
        </a:prstGeom>
        <a:solidFill>
          <a:schemeClr val="bg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>
              <a:solidFill>
                <a:schemeClr val="tx1"/>
              </a:solidFill>
            </a:rPr>
            <a:t>Beispieltexte </a:t>
          </a:r>
          <a:r>
            <a:rPr lang="de-DE" sz="900" kern="1200" dirty="0" err="1">
              <a:solidFill>
                <a:schemeClr val="tx1"/>
              </a:solidFill>
            </a:rPr>
            <a:t>lorem</a:t>
          </a:r>
          <a:r>
            <a:rPr lang="de-DE" sz="900" kern="1200" dirty="0">
              <a:solidFill>
                <a:schemeClr val="tx1"/>
              </a:solidFill>
            </a:rPr>
            <a:t> </a:t>
          </a:r>
          <a:br>
            <a:rPr lang="de-DE" sz="900" kern="1200" dirty="0">
              <a:solidFill>
                <a:schemeClr val="tx1"/>
              </a:solidFill>
            </a:rPr>
          </a:br>
          <a:r>
            <a:rPr lang="de-DE" sz="900" kern="1200" dirty="0" err="1">
              <a:solidFill>
                <a:schemeClr val="tx1"/>
              </a:solidFill>
            </a:rPr>
            <a:t>ipsum</a:t>
          </a:r>
          <a:r>
            <a:rPr lang="de-DE" sz="900" kern="1200" dirty="0">
              <a:solidFill>
                <a:schemeClr val="tx1"/>
              </a:solidFill>
            </a:rPr>
            <a:t> </a:t>
          </a:r>
          <a:r>
            <a:rPr lang="de-DE" sz="900" kern="1200" dirty="0" err="1">
              <a:solidFill>
                <a:schemeClr val="tx1"/>
              </a:solidFill>
            </a:rPr>
            <a:t>dolor</a:t>
          </a:r>
          <a:endParaRPr lang="de-DE" sz="900" kern="1200" dirty="0">
            <a:solidFill>
              <a:schemeClr val="tx1"/>
            </a:solidFill>
          </a:endParaRPr>
        </a:p>
      </dsp:txBody>
      <dsp:txXfrm>
        <a:off x="2352101" y="19257"/>
        <a:ext cx="982136" cy="915681"/>
      </dsp:txXfrm>
    </dsp:sp>
    <dsp:sp modelId="{97514C3E-402C-2549-88A2-2F53A69532F1}">
      <dsp:nvSpPr>
        <dsp:cNvPr id="0" name=""/>
        <dsp:cNvSpPr/>
      </dsp:nvSpPr>
      <dsp:spPr>
        <a:xfrm>
          <a:off x="1139" y="1063519"/>
          <a:ext cx="2286526" cy="914610"/>
        </a:xfrm>
        <a:prstGeom prst="homePlate">
          <a:avLst/>
        </a:prstGeom>
        <a:gradFill rotWithShape="0">
          <a:gsLst>
            <a:gs pos="54000">
              <a:schemeClr val="accent1"/>
            </a:gs>
            <a:gs pos="99000">
              <a:schemeClr val="accent6"/>
            </a:gs>
          </a:gsLst>
          <a:lin ang="19800000" scaled="0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chemeClr val="tx1"/>
              </a:solidFill>
            </a:rPr>
            <a:t>Beispiel 2</a:t>
          </a:r>
        </a:p>
      </dsp:txBody>
      <dsp:txXfrm>
        <a:off x="1139" y="1063519"/>
        <a:ext cx="2057874" cy="914610"/>
      </dsp:txXfrm>
    </dsp:sp>
    <dsp:sp modelId="{84833C4A-75D1-2940-8BFD-23E2D06C34CB}">
      <dsp:nvSpPr>
        <dsp:cNvPr id="0" name=""/>
        <dsp:cNvSpPr/>
      </dsp:nvSpPr>
      <dsp:spPr>
        <a:xfrm>
          <a:off x="1894260" y="1062984"/>
          <a:ext cx="1897817" cy="915681"/>
        </a:xfrm>
        <a:prstGeom prst="chevron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>
              <a:solidFill>
                <a:schemeClr val="tx1"/>
              </a:solidFill>
            </a:rPr>
            <a:t>Beispieltexte</a:t>
          </a:r>
        </a:p>
      </dsp:txBody>
      <dsp:txXfrm>
        <a:off x="2352101" y="1062984"/>
        <a:ext cx="982136" cy="915681"/>
      </dsp:txXfrm>
    </dsp:sp>
    <dsp:sp modelId="{60BA6910-7CAB-F94B-8F63-61EEABEA3978}">
      <dsp:nvSpPr>
        <dsp:cNvPr id="0" name=""/>
        <dsp:cNvSpPr/>
      </dsp:nvSpPr>
      <dsp:spPr>
        <a:xfrm>
          <a:off x="1139" y="2107246"/>
          <a:ext cx="2286526" cy="914610"/>
        </a:xfrm>
        <a:prstGeom prst="homePlate">
          <a:avLst/>
        </a:prstGeom>
        <a:gradFill rotWithShape="0">
          <a:gsLst>
            <a:gs pos="54000">
              <a:schemeClr val="accent1"/>
            </a:gs>
            <a:gs pos="99000">
              <a:schemeClr val="accent6"/>
            </a:gs>
          </a:gsLst>
          <a:lin ang="19800000" scaled="0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chemeClr val="tx1"/>
              </a:solidFill>
            </a:rPr>
            <a:t>Beispiel 3</a:t>
          </a:r>
        </a:p>
      </dsp:txBody>
      <dsp:txXfrm>
        <a:off x="1139" y="2107246"/>
        <a:ext cx="2057874" cy="914610"/>
      </dsp:txXfrm>
    </dsp:sp>
    <dsp:sp modelId="{D83E1DC7-AC68-F84E-9E85-3B938BB79B7E}">
      <dsp:nvSpPr>
        <dsp:cNvPr id="0" name=""/>
        <dsp:cNvSpPr/>
      </dsp:nvSpPr>
      <dsp:spPr>
        <a:xfrm>
          <a:off x="1894260" y="2106711"/>
          <a:ext cx="1897817" cy="915681"/>
        </a:xfrm>
        <a:prstGeom prst="chevron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>
              <a:solidFill>
                <a:schemeClr val="tx1"/>
              </a:solidFill>
            </a:rPr>
            <a:t>Beispieltexte </a:t>
          </a:r>
          <a:r>
            <a:rPr lang="de-DE" sz="900" kern="1200" dirty="0" err="1">
              <a:solidFill>
                <a:schemeClr val="tx1"/>
              </a:solidFill>
            </a:rPr>
            <a:t>lorem</a:t>
          </a:r>
          <a:r>
            <a:rPr lang="de-DE" sz="900" kern="1200" dirty="0">
              <a:solidFill>
                <a:schemeClr val="tx1"/>
              </a:solidFill>
            </a:rPr>
            <a:t> </a:t>
          </a:r>
          <a:br>
            <a:rPr lang="de-DE" sz="900" kern="1200" dirty="0">
              <a:solidFill>
                <a:schemeClr val="tx1"/>
              </a:solidFill>
            </a:rPr>
          </a:br>
          <a:r>
            <a:rPr lang="de-DE" sz="900" kern="1200" dirty="0" err="1">
              <a:solidFill>
                <a:schemeClr val="tx1"/>
              </a:solidFill>
            </a:rPr>
            <a:t>ipsum</a:t>
          </a:r>
          <a:r>
            <a:rPr lang="de-DE" sz="900" kern="1200" dirty="0">
              <a:solidFill>
                <a:schemeClr val="tx1"/>
              </a:solidFill>
            </a:rPr>
            <a:t> </a:t>
          </a:r>
          <a:r>
            <a:rPr lang="de-DE" sz="900" kern="1200" dirty="0" err="1">
              <a:solidFill>
                <a:schemeClr val="tx1"/>
              </a:solidFill>
            </a:rPr>
            <a:t>dolor</a:t>
          </a:r>
          <a:endParaRPr lang="de-DE" sz="900" kern="1200" dirty="0">
            <a:solidFill>
              <a:schemeClr val="tx1"/>
            </a:solidFill>
          </a:endParaRPr>
        </a:p>
      </dsp:txBody>
      <dsp:txXfrm>
        <a:off x="2352101" y="2106711"/>
        <a:ext cx="982136" cy="915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AB78E-8AA5-408A-ACE1-A0C29651DE35}" type="datetimeFigureOut">
              <a:rPr lang="de-DE" smtClean="0"/>
              <a:t>31.03.25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52FF7-1CA1-4092-9374-FB4149A282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49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43A6B6C-BF57-8D21-29E9-7FA8570B7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7524" y="4218553"/>
            <a:ext cx="1416531" cy="932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8888" y="1652588"/>
            <a:ext cx="4897437" cy="1243612"/>
          </a:xfrm>
          <a:solidFill>
            <a:schemeClr val="bg1"/>
          </a:solidFill>
        </p:spPr>
        <p:txBody>
          <a:bodyPr anchor="b" anchorCtr="0"/>
          <a:lstStyle>
            <a:lvl1pPr algn="l">
              <a:defRPr sz="3000"/>
            </a:lvl1pPr>
          </a:lstStyle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8888" y="3038400"/>
            <a:ext cx="4897438" cy="788595"/>
          </a:xfrm>
        </p:spPr>
        <p:txBody>
          <a:bodyPr lIns="0"/>
          <a:lstStyle>
            <a:lvl1pPr marL="0" indent="0" algn="l">
              <a:lnSpc>
                <a:spcPts val="18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5FC6EA4-B2B9-C678-E977-AABEA9ADAF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5537" y="123479"/>
            <a:ext cx="2232248" cy="1577786"/>
          </a:xfrm>
          <a:prstGeom prst="rect">
            <a:avLst/>
          </a:prstGeom>
        </p:spPr>
      </p:pic>
      <p:pic>
        <p:nvPicPr>
          <p:cNvPr id="7" name="Grafik 6" descr="Ein Bild, das gelb, Farbigkeit, Grafiken, Symbol enthält.&#10;&#10;KI-generierte Inhalte können fehlerhaft sein.">
            <a:extLst>
              <a:ext uri="{FF2B5EF4-FFF2-40B4-BE49-F238E27FC236}">
                <a16:creationId xmlns:a16="http://schemas.microsoft.com/office/drawing/2014/main" id="{2A5A7DB5-6034-50B3-04EA-134A833DAA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r="26198" b="16532"/>
          <a:stretch/>
        </p:blipFill>
        <p:spPr>
          <a:xfrm>
            <a:off x="6109599" y="0"/>
            <a:ext cx="3034401" cy="515179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AC49222-EA20-F2C4-BBE8-32D7CA7C24BB}"/>
              </a:ext>
            </a:extLst>
          </p:cNvPr>
          <p:cNvSpPr txBox="1"/>
          <p:nvPr userDrawn="1"/>
        </p:nvSpPr>
        <p:spPr>
          <a:xfrm>
            <a:off x="1718453" y="4739665"/>
            <a:ext cx="1597831" cy="215444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r>
              <a:rPr lang="de-DE" sz="700" dirty="0">
                <a:effectLst/>
                <a:latin typeface="+mn-lt"/>
              </a:rPr>
              <a:t>Eine Initiative des Deutschen Bundestages, umgesetzt durch die Bundesregierung.</a:t>
            </a:r>
          </a:p>
        </p:txBody>
      </p:sp>
    </p:spTree>
    <p:extLst>
      <p:ext uri="{BB962C8B-B14F-4D97-AF65-F5344CB8AC3E}">
        <p14:creationId xmlns:p14="http://schemas.microsoft.com/office/powerpoint/2010/main" val="3577004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9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3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0BD12337-488C-487E-A593-E9961127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F537D63-2C67-48D2-8F15-56C74D1C78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000" y="1276350"/>
            <a:ext cx="2484437" cy="1528763"/>
          </a:xfrm>
          <a:solidFill>
            <a:schemeClr val="bg1">
              <a:lumMod val="95000"/>
            </a:schemeClr>
          </a:solidFill>
        </p:spPr>
        <p:txBody>
          <a:bodyPr bIns="288000" anchor="ctr" anchorCtr="0"/>
          <a:lstStyle>
            <a:lvl1pPr algn="ctr">
              <a:defRPr sz="1200"/>
            </a:lvl1pPr>
          </a:lstStyle>
          <a:p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FEA4F28-DE48-44A3-B193-A66DA78ECF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999" y="3183818"/>
            <a:ext cx="2483676" cy="490871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 i="0">
                <a:latin typeface="+mn-lt"/>
              </a:defRPr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4466439-DFAC-4C5A-88EC-11EF813BCBF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47963" y="1276350"/>
            <a:ext cx="2448000" cy="1528763"/>
          </a:xfrm>
          <a:solidFill>
            <a:schemeClr val="bg1">
              <a:lumMod val="95000"/>
            </a:schemeClr>
          </a:solidFill>
        </p:spPr>
        <p:txBody>
          <a:bodyPr bIns="288000" anchor="ctr" anchorCtr="0"/>
          <a:lstStyle>
            <a:lvl1pPr algn="ctr">
              <a:defRPr sz="1200"/>
            </a:lvl1pPr>
          </a:lstStyle>
          <a:p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959B009-0A34-4B48-AA21-935FE85C2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8000" y="3183818"/>
            <a:ext cx="2448000" cy="490870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 i="0">
                <a:latin typeface="+mn-lt"/>
              </a:defRPr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4D78F6C0-78A8-44BF-A645-B957C947896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56763" y="1276350"/>
            <a:ext cx="2484000" cy="1528763"/>
          </a:xfrm>
          <a:solidFill>
            <a:schemeClr val="bg1">
              <a:lumMod val="95000"/>
            </a:schemeClr>
          </a:solidFill>
        </p:spPr>
        <p:txBody>
          <a:bodyPr bIns="288000" anchor="ctr" anchorCtr="0"/>
          <a:lstStyle>
            <a:lvl1pPr algn="ctr">
              <a:defRPr sz="1200"/>
            </a:lvl1pPr>
          </a:lstStyle>
          <a:p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EC5493C-7724-4D8C-AE5A-B39744C57E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0355" y="3183818"/>
            <a:ext cx="2482851" cy="490869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 i="0">
                <a:latin typeface="+mn-lt"/>
              </a:defRPr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000" y="3680812"/>
            <a:ext cx="8136763" cy="691138"/>
          </a:xfrm>
        </p:spPr>
        <p:txBody>
          <a:bodyPr lIns="0" anchor="b" anchorCtr="0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4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>
            <a:extLst>
              <a:ext uri="{FF2B5EF4-FFF2-40B4-BE49-F238E27FC236}">
                <a16:creationId xmlns:a16="http://schemas.microsoft.com/office/drawing/2014/main" id="{0BE57ECF-BADA-B590-EFED-41684D78A12E}"/>
              </a:ext>
            </a:extLst>
          </p:cNvPr>
          <p:cNvSpPr/>
          <p:nvPr userDrawn="1"/>
        </p:nvSpPr>
        <p:spPr>
          <a:xfrm flipH="1">
            <a:off x="4211960" y="0"/>
            <a:ext cx="4932040" cy="5153294"/>
          </a:xfrm>
          <a:custGeom>
            <a:avLst/>
            <a:gdLst>
              <a:gd name="connsiteX0" fmla="*/ 783512 w 4932040"/>
              <a:gd name="connsiteY0" fmla="*/ 0 h 5153294"/>
              <a:gd name="connsiteX1" fmla="*/ 0 w 4932040"/>
              <a:gd name="connsiteY1" fmla="*/ 0 h 5153294"/>
              <a:gd name="connsiteX2" fmla="*/ 0 w 4932040"/>
              <a:gd name="connsiteY2" fmla="*/ 5153294 h 5153294"/>
              <a:gd name="connsiteX3" fmla="*/ 4932040 w 4932040"/>
              <a:gd name="connsiteY3" fmla="*/ 5153294 h 515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2040" h="5153294">
                <a:moveTo>
                  <a:pt x="783512" y="0"/>
                </a:moveTo>
                <a:lnTo>
                  <a:pt x="0" y="0"/>
                </a:lnTo>
                <a:lnTo>
                  <a:pt x="0" y="5153294"/>
                </a:lnTo>
                <a:lnTo>
                  <a:pt x="4932040" y="5153294"/>
                </a:lnTo>
                <a:close/>
              </a:path>
            </a:pathLst>
          </a:custGeom>
          <a:gradFill>
            <a:gsLst>
              <a:gs pos="100000">
                <a:schemeClr val="accent6"/>
              </a:gs>
              <a:gs pos="4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3238" y="899171"/>
            <a:ext cx="5292725" cy="3418830"/>
          </a:xfrm>
        </p:spPr>
        <p:txBody>
          <a:bodyPr lIns="0" anchor="t" anchorCtr="0">
            <a:noAutofit/>
          </a:bodyPr>
          <a:lstStyle>
            <a:lvl1pPr marL="0" indent="0" algn="l">
              <a:lnSpc>
                <a:spcPct val="100000"/>
              </a:lnSpc>
              <a:buFont typeface="+mj-lt"/>
              <a:buNone/>
              <a:tabLst/>
              <a:defRPr sz="3000" b="1" cap="none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3238" y="484188"/>
            <a:ext cx="5292725" cy="215444"/>
          </a:xfrm>
        </p:spPr>
        <p:txBody>
          <a:bodyPr wrap="square" lIns="0" tIns="0" rIns="0" anchor="t" anchorCtr="0">
            <a:spAutoFit/>
          </a:bodyPr>
          <a:lstStyle>
            <a:lvl1pPr marL="4763" indent="0">
              <a:lnSpc>
                <a:spcPct val="100000"/>
              </a:lnSpc>
              <a:buNone/>
              <a:tabLst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0D3973-76F6-195D-65B4-C344D075C0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Absender | Titel | TT.MM.JJJJ |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D52B4F-F32F-84D0-3D07-7A050F646A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C3A53BD1-E3F0-E12D-AB26-8C9327EC0C4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56325" y="807555"/>
            <a:ext cx="2475659" cy="3510446"/>
          </a:xfrm>
          <a:solidFill>
            <a:schemeClr val="bg1">
              <a:lumMod val="95000"/>
            </a:schemeClr>
          </a:solidFill>
        </p:spPr>
        <p:txBody>
          <a:bodyPr bIns="288000" anchor="ctr" anchorCtr="0"/>
          <a:lstStyle>
            <a:lvl1pPr algn="ctr">
              <a:defRPr sz="1200"/>
            </a:lvl1pPr>
          </a:lstStyle>
          <a:p>
            <a:r>
              <a:rPr lang="de-DE" dirty="0"/>
              <a:t>Bild (optional)</a:t>
            </a:r>
          </a:p>
        </p:txBody>
      </p:sp>
    </p:spTree>
    <p:extLst>
      <p:ext uri="{BB962C8B-B14F-4D97-AF65-F5344CB8AC3E}">
        <p14:creationId xmlns:p14="http://schemas.microsoft.com/office/powerpoint/2010/main" val="3510667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1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e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550400E-C88F-8242-96DA-9390942DA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126" y="3623214"/>
            <a:ext cx="2012677" cy="1324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03239" y="1652588"/>
            <a:ext cx="3888741" cy="1514475"/>
          </a:xfrm>
        </p:spPr>
        <p:txBody>
          <a:bodyPr lIns="0" numCol="1"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 b="1"/>
            </a:lvl1pPr>
            <a:lvl2pPr marL="0" indent="0">
              <a:lnSpc>
                <a:spcPts val="1440"/>
              </a:lnSpc>
              <a:spcBef>
                <a:spcPts val="0"/>
              </a:spcBef>
              <a:buNone/>
              <a:defRPr sz="1200"/>
            </a:lvl2pPr>
            <a:lvl3pPr marL="135731" indent="-135731">
              <a:lnSpc>
                <a:spcPts val="1440"/>
              </a:lnSpc>
              <a:tabLst>
                <a:tab pos="135731" algn="l"/>
              </a:tabLst>
              <a:defRPr sz="1200"/>
            </a:lvl3pPr>
            <a:lvl4pPr marL="270000" indent="-135000">
              <a:lnSpc>
                <a:spcPts val="1440"/>
              </a:lnSpc>
              <a:spcBef>
                <a:spcPts val="0"/>
              </a:spcBef>
              <a:defRPr sz="1200"/>
            </a:lvl4pPr>
            <a:lvl5pPr marL="407700" indent="-135000">
              <a:lnSpc>
                <a:spcPts val="144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Bundesministerium</a:t>
            </a:r>
          </a:p>
          <a:p>
            <a:pPr lvl="1"/>
            <a:r>
              <a:rPr lang="de-DE" dirty="0"/>
              <a:t>Referat</a:t>
            </a:r>
          </a:p>
          <a:p>
            <a:pPr lvl="1"/>
            <a:r>
              <a:rPr lang="de-DE" dirty="0"/>
              <a:t>Straße</a:t>
            </a:r>
          </a:p>
          <a:p>
            <a:pPr lvl="1"/>
            <a:r>
              <a:rPr lang="de-DE" dirty="0"/>
              <a:t>PLZ Ort</a:t>
            </a:r>
          </a:p>
          <a:p>
            <a:pPr lvl="1"/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984DF27-98BD-4B1B-9935-D7B8221CB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51388" y="1652588"/>
            <a:ext cx="3889375" cy="2665412"/>
          </a:xfrm>
        </p:spPr>
        <p:txBody>
          <a:bodyPr/>
          <a:lstStyle>
            <a:lvl1pPr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 sz="1200" b="0"/>
            </a:lvl1pPr>
            <a:lvl2pPr>
              <a:lnSpc>
                <a:spcPts val="1440"/>
              </a:lnSpc>
              <a:spcBef>
                <a:spcPts val="0"/>
              </a:spcBef>
              <a:defRPr sz="1200"/>
            </a:lvl2pPr>
            <a:lvl3pPr>
              <a:lnSpc>
                <a:spcPts val="1440"/>
              </a:lnSpc>
              <a:spcBef>
                <a:spcPts val="0"/>
              </a:spcBef>
              <a:defRPr sz="1200"/>
            </a:lvl3pPr>
            <a:lvl4pPr>
              <a:lnSpc>
                <a:spcPts val="1440"/>
              </a:lnSpc>
              <a:spcBef>
                <a:spcPts val="0"/>
              </a:spcBef>
              <a:defRPr sz="1200"/>
            </a:lvl4pPr>
            <a:lvl5pPr>
              <a:lnSpc>
                <a:spcPts val="144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e-DE" dirty="0"/>
              <a:t>Ansprechpartner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354CF03-DE07-A73F-9F50-F4AB076CB0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2260" y="230982"/>
            <a:ext cx="1837218" cy="129857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4D87A2E-17A2-F83D-F707-6C2B2D44002C}"/>
              </a:ext>
            </a:extLst>
          </p:cNvPr>
          <p:cNvSpPr txBox="1"/>
          <p:nvPr userDrawn="1"/>
        </p:nvSpPr>
        <p:spPr>
          <a:xfrm>
            <a:off x="2198026" y="4457257"/>
            <a:ext cx="1597831" cy="215444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r>
              <a:rPr lang="de-DE" sz="700" dirty="0">
                <a:effectLst/>
                <a:latin typeface="+mn-lt"/>
              </a:rPr>
              <a:t>Eine Initiative des Deutschen Bundestages, umgesetzt durch die Bundesregierung.</a:t>
            </a:r>
          </a:p>
        </p:txBody>
      </p:sp>
    </p:spTree>
    <p:extLst>
      <p:ext uri="{BB962C8B-B14F-4D97-AF65-F5344CB8AC3E}">
        <p14:creationId xmlns:p14="http://schemas.microsoft.com/office/powerpoint/2010/main" val="3224597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gradFill>
          <a:gsLst>
            <a:gs pos="100000">
              <a:schemeClr val="accent6"/>
            </a:gs>
            <a:gs pos="45000">
              <a:schemeClr val="accent1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Logo, Text, Grafiken, Schrift enthält.&#10;&#10;KI-generierte Inhalte können fehlerhaft sein.">
            <a:extLst>
              <a:ext uri="{FF2B5EF4-FFF2-40B4-BE49-F238E27FC236}">
                <a16:creationId xmlns:a16="http://schemas.microsoft.com/office/drawing/2014/main" id="{CE96D2AC-47A2-D3CD-7955-E551A5F646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031" y="0"/>
            <a:ext cx="1958441" cy="12905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3238" y="484188"/>
            <a:ext cx="8137525" cy="2123566"/>
          </a:xfrm>
        </p:spPr>
        <p:txBody>
          <a:bodyPr lIns="0" anchor="b" anchorCtr="0">
            <a:noAutofit/>
          </a:bodyPr>
          <a:lstStyle>
            <a:lvl1pPr marL="4763" indent="-4763" algn="l">
              <a:lnSpc>
                <a:spcPct val="100000"/>
              </a:lnSpc>
              <a:buFont typeface="+mj-lt"/>
              <a:buAutoNum type="arabicPeriod"/>
              <a:tabLst/>
              <a:defRPr sz="4400" b="1" cap="none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 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3238" y="2805113"/>
            <a:ext cx="6012311" cy="268600"/>
          </a:xfrm>
        </p:spPr>
        <p:txBody>
          <a:bodyPr lIns="0" tIns="0" rIns="0" anchor="t" anchorCtr="0">
            <a:spAutoFit/>
          </a:bodyPr>
          <a:lstStyle>
            <a:lvl1pPr marL="4763" indent="0">
              <a:lnSpc>
                <a:spcPts val="2200"/>
              </a:lnSpc>
              <a:buNone/>
              <a:tabLst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85266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gelb, Farbigkeit, Grafiken, Symbol enthält.&#10;&#10;KI-generierte Inhalte können fehlerhaft sein.">
            <a:extLst>
              <a:ext uri="{FF2B5EF4-FFF2-40B4-BE49-F238E27FC236}">
                <a16:creationId xmlns:a16="http://schemas.microsoft.com/office/drawing/2014/main" id="{1193A8C5-AAE3-8C64-1345-47C3FB7C7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4" t="38082" r="33541" b="28399"/>
          <a:stretch/>
        </p:blipFill>
        <p:spPr>
          <a:xfrm>
            <a:off x="4319972" y="0"/>
            <a:ext cx="4824029" cy="51517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84188"/>
            <a:ext cx="8137525" cy="395374"/>
          </a:xfrm>
        </p:spPr>
        <p:txBody>
          <a:bodyPr anchor="t" anchorCtr="0"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238" y="1276350"/>
            <a:ext cx="8135381" cy="3041650"/>
          </a:xfrm>
        </p:spPr>
        <p:txBody>
          <a:bodyPr lIns="0">
            <a:noAutofit/>
          </a:bodyPr>
          <a:lstStyle>
            <a:lvl1pPr marL="312738" indent="-312738">
              <a:spcBef>
                <a:spcPts val="600"/>
              </a:spcBef>
              <a:buFont typeface="+mj-lt"/>
              <a:buAutoNum type="arabicPeriod"/>
              <a:tabLst/>
              <a:defRPr/>
            </a:lvl1pPr>
            <a:lvl2pPr marL="533400" indent="-185738">
              <a:spcBef>
                <a:spcPts val="0"/>
              </a:spcBef>
              <a:tabLst/>
              <a:defRPr sz="1400"/>
            </a:lvl2pPr>
            <a:lvl3pPr marL="714375" indent="-146050">
              <a:spcBef>
                <a:spcPts val="0"/>
              </a:spcBef>
              <a:tabLst/>
              <a:defRPr sz="1400"/>
            </a:lvl3pPr>
            <a:lvl4pPr marL="935038" indent="-185738">
              <a:spcBef>
                <a:spcPts val="0"/>
              </a:spcBef>
              <a:tabLst/>
              <a:defRPr sz="1400"/>
            </a:lvl4pPr>
            <a:lvl5pPr marL="1155700" indent="-190500">
              <a:spcBef>
                <a:spcPts val="0"/>
              </a:spcBef>
              <a:tabLst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4" name="Grafik 3" descr="Ein Bild, das Logo, Text, Grafiken, Schrift enthält.&#10;&#10;KI-generierte Inhalte können fehlerhaft sein.">
            <a:extLst>
              <a:ext uri="{FF2B5EF4-FFF2-40B4-BE49-F238E27FC236}">
                <a16:creationId xmlns:a16="http://schemas.microsoft.com/office/drawing/2014/main" id="{6B2EEB8C-EC77-AC18-AEB5-AE442EF76E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031" y="0"/>
            <a:ext cx="1958441" cy="129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237" y="1276350"/>
            <a:ext cx="8137525" cy="2701650"/>
          </a:xfrm>
        </p:spPr>
        <p:txBody>
          <a:bodyPr lIns="0" rIns="0" numCol="1" spcCol="32400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EA9A9A-B827-443B-9DC0-30A2C7DE30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7088" y="4158020"/>
            <a:ext cx="2483675" cy="159980"/>
          </a:xfrm>
        </p:spPr>
        <p:txBody>
          <a:bodyPr lIns="0" tIns="0" rIns="0" bIns="0" anchor="b" anchorCtr="0">
            <a:spAutoFit/>
          </a:bodyPr>
          <a:lstStyle>
            <a:lvl1pPr algn="r">
              <a:lnSpc>
                <a:spcPts val="1440"/>
              </a:lnSpc>
              <a:spcBef>
                <a:spcPts val="0"/>
              </a:spcBef>
              <a:defRPr sz="800" i="1">
                <a:latin typeface="+mj-lt"/>
              </a:defRPr>
            </a:lvl1pPr>
          </a:lstStyle>
          <a:p>
            <a:pPr lvl="0"/>
            <a:r>
              <a:rPr lang="de-DE" dirty="0"/>
              <a:t>Quelle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9DD9A0F-EAA2-409B-BAAA-A7397CBC76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135" y="4072649"/>
            <a:ext cx="5292763" cy="245351"/>
          </a:xfrm>
        </p:spPr>
        <p:txBody>
          <a:bodyPr lIns="0" tIns="0" rIns="0" bIns="0" anchor="b"/>
          <a:lstStyle>
            <a:lvl1pPr>
              <a:lnSpc>
                <a:spcPts val="144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C1C5AD9F-A844-4187-BB5B-AA9EC92E505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Absender | Titel | TT.MM.JJJJ |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F87D139-E964-44F2-AFBB-35F13E55BCD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9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lIns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7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zwei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652587"/>
            <a:ext cx="3889375" cy="2665413"/>
          </a:xfrm>
        </p:spPr>
        <p:txBody>
          <a:bodyPr l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1387" y="1652587"/>
            <a:ext cx="3889375" cy="2665413"/>
          </a:xfrm>
        </p:spPr>
        <p:txBody>
          <a:bodyPr l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75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7" userDrawn="1">
          <p15:clr>
            <a:srgbClr val="5ACBF0"/>
          </p15:clr>
        </p15:guide>
        <p15:guide id="2" pos="2993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0BD12337-488C-487E-A593-E9961127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8036" y="1652588"/>
            <a:ext cx="5292727" cy="2287587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3135" y="1652588"/>
            <a:ext cx="2482849" cy="2287587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F648519F-E8B1-B0AC-FCFA-12C0AE985A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7088" y="4318000"/>
            <a:ext cx="2483675" cy="159980"/>
          </a:xfrm>
        </p:spPr>
        <p:txBody>
          <a:bodyPr lIns="0" tIns="0" rIns="0" bIns="0" anchor="t" anchorCtr="0">
            <a:spAutoFit/>
          </a:bodyPr>
          <a:lstStyle>
            <a:lvl1pPr algn="r">
              <a:lnSpc>
                <a:spcPts val="1440"/>
              </a:lnSpc>
              <a:spcBef>
                <a:spcPts val="0"/>
              </a:spcBef>
              <a:defRPr sz="800" i="1">
                <a:latin typeface="+mj-lt"/>
              </a:defRPr>
            </a:lvl1pPr>
          </a:lstStyle>
          <a:p>
            <a:pPr lvl="0"/>
            <a:r>
              <a:rPr lang="de-DE" dirty="0"/>
              <a:t>Quelle hinzufügen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85139001-4048-827B-71FF-487FDA79A4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35" y="4072649"/>
            <a:ext cx="5292763" cy="245351"/>
          </a:xfrm>
        </p:spPr>
        <p:txBody>
          <a:bodyPr lIns="0" tIns="0" rIns="0" bIns="0" anchor="b"/>
          <a:lstStyle>
            <a:lvl1pPr>
              <a:lnSpc>
                <a:spcPts val="144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4169796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48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groß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9172625-FF52-49D8-AAA8-5914E55D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1276350"/>
            <a:ext cx="5795963" cy="3041650"/>
          </a:xfrm>
          <a:solidFill>
            <a:schemeClr val="bg1">
              <a:lumMod val="95000"/>
            </a:schemeClr>
          </a:solidFill>
        </p:spPr>
        <p:txBody>
          <a:bodyPr tIns="0" bIns="468000" anchor="ctr" anchorCtr="0"/>
          <a:lstStyle>
            <a:lvl1pPr marL="0" indent="0" algn="ctr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40E3CCD-0055-487A-8774-C6FCE6CC85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3996000"/>
            <a:ext cx="2482850" cy="322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pPr marL="0" marR="0" lvl="0" indent="0" algn="l" defTabSz="6858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Bildunterschrift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56325" y="1652400"/>
            <a:ext cx="2482850" cy="2329337"/>
          </a:xfrm>
        </p:spPr>
        <p:txBody>
          <a:bodyPr lIns="0">
            <a:noAutofit/>
          </a:bodyPr>
          <a:lstStyle>
            <a:lvl1pPr marL="0" indent="0">
              <a:buNone/>
              <a:defRPr sz="1800" baseline="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4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klei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9172625-FF52-49D8-AAA8-5914E55D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3237" y="1652588"/>
            <a:ext cx="2484438" cy="2665412"/>
          </a:xfrm>
          <a:solidFill>
            <a:schemeClr val="bg1">
              <a:lumMod val="95000"/>
            </a:schemeClr>
          </a:solidFill>
        </p:spPr>
        <p:txBody>
          <a:bodyPr bIns="900000" anchor="ctr"/>
          <a:lstStyle>
            <a:lvl1pPr marL="0" indent="0" algn="ctr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40E3CCD-0055-487A-8774-C6FCE6CC85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8000" y="3996000"/>
            <a:ext cx="5292763" cy="360000"/>
          </a:xfrm>
        </p:spPr>
        <p:txBody>
          <a:bodyPr lIns="0" tIns="0" rIns="0" bIns="0"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de-DE" dirty="0"/>
              <a:t>Bildunterschrift hinzufügen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6807D1A-1D9B-45B3-94AA-26149712CF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8000" y="1652400"/>
            <a:ext cx="5292763" cy="2337910"/>
          </a:xfrm>
        </p:spPr>
        <p:txBody>
          <a:bodyPr lIns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3238" y="484188"/>
            <a:ext cx="8137525" cy="7921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3238" y="1652588"/>
            <a:ext cx="8135381" cy="26654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771800" y="4846500"/>
            <a:ext cx="5544200" cy="11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Absender | Titel | TT.MM.JJJJ |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09600" y="4846500"/>
            <a:ext cx="432000" cy="11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84CBB04-7E02-CEA6-EED3-43230A02D06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7544" y="4479962"/>
            <a:ext cx="887834" cy="6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8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5" r:id="rId2"/>
    <p:sldLayoutId id="2147483798" r:id="rId3"/>
    <p:sldLayoutId id="2147483793" r:id="rId4"/>
    <p:sldLayoutId id="2147483774" r:id="rId5"/>
    <p:sldLayoutId id="2147483776" r:id="rId6"/>
    <p:sldLayoutId id="2147483780" r:id="rId7"/>
    <p:sldLayoutId id="2147483781" r:id="rId8"/>
    <p:sldLayoutId id="2147483790" r:id="rId9"/>
    <p:sldLayoutId id="2147483791" r:id="rId10"/>
    <p:sldLayoutId id="2147483796" r:id="rId11"/>
    <p:sldLayoutId id="2147483778" r:id="rId12"/>
    <p:sldLayoutId id="2147483779" r:id="rId13"/>
    <p:sldLayoutId id="2147483792" r:id="rId14"/>
  </p:sldLayoutIdLst>
  <p:hf hdr="0" dt="0"/>
  <p:txStyles>
    <p:titleStyle>
      <a:lvl1pPr algn="l" defTabSz="685800" rtl="0" eaLnBrk="1" latinLnBrk="0" hangingPunct="1">
        <a:lnSpc>
          <a:spcPts val="3300"/>
        </a:lnSpc>
        <a:spcBef>
          <a:spcPct val="0"/>
        </a:spcBef>
        <a:buNone/>
        <a:defRPr sz="2700" b="1" kern="1200">
          <a:solidFill>
            <a:schemeClr val="tx1"/>
          </a:solidFill>
          <a:latin typeface="BundesSans Office" panose="020B0002030500000203" pitchFamily="34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4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189000" algn="l" defTabSz="685800" rtl="0" eaLnBrk="1" latinLnBrk="0" hangingPunct="1">
        <a:lnSpc>
          <a:spcPct val="100000"/>
        </a:lnSpc>
        <a:spcBef>
          <a:spcPts val="400"/>
        </a:spcBef>
        <a:buFont typeface="BundesSans Regular" panose="020B000203050000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78000" indent="-189000" algn="l" defTabSz="685800" rtl="0" eaLnBrk="1" latinLnBrk="0" hangingPunct="1">
        <a:lnSpc>
          <a:spcPct val="100000"/>
        </a:lnSpc>
        <a:spcBef>
          <a:spcPts val="400"/>
        </a:spcBef>
        <a:buFont typeface="BundesSans Regular" panose="020B000203050000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67000" indent="-189000" algn="l" defTabSz="685800" rtl="0" eaLnBrk="1" latinLnBrk="0" hangingPunct="1">
        <a:lnSpc>
          <a:spcPct val="100000"/>
        </a:lnSpc>
        <a:spcBef>
          <a:spcPts val="400"/>
        </a:spcBef>
        <a:buFont typeface="BundesSans Regular" panose="020B000203050000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189000" algn="l" defTabSz="685800" rtl="0" eaLnBrk="1" latinLnBrk="0" hangingPunct="1">
        <a:lnSpc>
          <a:spcPct val="100000"/>
        </a:lnSpc>
        <a:spcBef>
          <a:spcPts val="400"/>
        </a:spcBef>
        <a:buFont typeface="BundesSans Regular" panose="020B000203050000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20" userDrawn="1">
          <p15:clr>
            <a:srgbClr val="F26B43"/>
          </p15:clr>
        </p15:guide>
        <p15:guide id="2" pos="317" userDrawn="1">
          <p15:clr>
            <a:srgbClr val="F26B43"/>
          </p15:clr>
        </p15:guide>
        <p15:guide id="4" orient="horz" pos="305" userDrawn="1">
          <p15:clr>
            <a:srgbClr val="F26B43"/>
          </p15:clr>
        </p15:guide>
        <p15:guide id="5" orient="horz" pos="1041" userDrawn="1">
          <p15:clr>
            <a:srgbClr val="F26B43"/>
          </p15:clr>
        </p15:guide>
        <p15:guide id="7" pos="5443" userDrawn="1">
          <p15:clr>
            <a:srgbClr val="F26B43"/>
          </p15:clr>
        </p15:guide>
        <p15:guide id="9" pos="3651" userDrawn="1">
          <p15:clr>
            <a:srgbClr val="F26B43"/>
          </p15:clr>
        </p15:guide>
        <p15:guide id="10" pos="3878" userDrawn="1">
          <p15:clr>
            <a:srgbClr val="F26B43"/>
          </p15:clr>
        </p15:guide>
        <p15:guide id="11" pos="1882" userDrawn="1">
          <p15:clr>
            <a:srgbClr val="F26B43"/>
          </p15:clr>
        </p15:guide>
        <p15:guide id="12" pos="2109" userDrawn="1">
          <p15:clr>
            <a:srgbClr val="F26B43"/>
          </p15:clr>
        </p15:guide>
        <p15:guide id="24" orient="horz" pos="8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8888" y="1681200"/>
            <a:ext cx="4897437" cy="1215000"/>
          </a:xfrm>
        </p:spPr>
        <p:txBody>
          <a:bodyPr/>
          <a:lstStyle/>
          <a:p>
            <a:r>
              <a:rPr lang="de-DE" dirty="0"/>
              <a:t>Titel </a:t>
            </a:r>
            <a:r>
              <a:rPr lang="de-DE" dirty="0" err="1"/>
              <a:t>BundesSans</a:t>
            </a:r>
            <a:r>
              <a:rPr lang="de-DE" dirty="0"/>
              <a:t> Office Regular, 30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8888" y="3038400"/>
            <a:ext cx="4897438" cy="788595"/>
          </a:xfrm>
        </p:spPr>
        <p:txBody>
          <a:bodyPr/>
          <a:lstStyle/>
          <a:p>
            <a:r>
              <a:rPr lang="de-DE" dirty="0"/>
              <a:t>Berlin, 15. Juni 2025 </a:t>
            </a:r>
            <a:r>
              <a:rPr lang="de-DE" dirty="0" err="1"/>
              <a:t>BundesSans</a:t>
            </a:r>
            <a:r>
              <a:rPr lang="de-DE" dirty="0"/>
              <a:t> Office Reg., 18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252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593B6-23F8-4D9A-85D3-8F21FAD34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84188"/>
            <a:ext cx="8137525" cy="792162"/>
          </a:xfrm>
        </p:spPr>
        <p:txBody>
          <a:bodyPr/>
          <a:lstStyle/>
          <a:p>
            <a:r>
              <a:rPr lang="de-DE" dirty="0"/>
              <a:t>Diagramm</a:t>
            </a:r>
          </a:p>
        </p:txBody>
      </p:sp>
      <p:graphicFrame>
        <p:nvGraphicFramePr>
          <p:cNvPr id="10" name="Inhaltsplatzhalter 9" descr="Alternativtext Beispieldiagramm">
            <a:extLst>
              <a:ext uri="{FF2B5EF4-FFF2-40B4-BE49-F238E27FC236}">
                <a16:creationId xmlns:a16="http://schemas.microsoft.com/office/drawing/2014/main" id="{4B8A3F1F-38F6-404F-AC99-2B9A7C77F6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293249"/>
              </p:ext>
            </p:extLst>
          </p:nvPr>
        </p:nvGraphicFramePr>
        <p:xfrm>
          <a:off x="503238" y="1276350"/>
          <a:ext cx="8137525" cy="270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90D9ADB-FB62-457D-80F9-C4D20A368B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7088" y="4158020"/>
            <a:ext cx="2483675" cy="159980"/>
          </a:xfrm>
        </p:spPr>
        <p:txBody>
          <a:bodyPr/>
          <a:lstStyle/>
          <a:p>
            <a:r>
              <a:rPr lang="de-DE" dirty="0"/>
              <a:t>Quelle: BundesSerif Office Italic, 12 pt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E64C0E4-05E7-4A2F-9DD8-B9F1D36E41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135" y="4072649"/>
            <a:ext cx="5292763" cy="245351"/>
          </a:xfrm>
        </p:spPr>
        <p:txBody>
          <a:bodyPr/>
          <a:lstStyle/>
          <a:p>
            <a:pPr lvl="0"/>
            <a:r>
              <a:rPr lang="de-DE" dirty="0"/>
              <a:t>Bildunterschrift BundesSans Office Regular,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CA293735-46C1-468A-A74B-7C956A36A9C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771800" y="4846500"/>
            <a:ext cx="5544200" cy="116100"/>
          </a:xfrm>
        </p:spPr>
        <p:txBody>
          <a:bodyPr/>
          <a:lstStyle/>
          <a:p>
            <a:r>
              <a:rPr lang="en-US"/>
              <a:t>Absender | Titel | TT.MM.JJJJ |</a:t>
            </a:r>
            <a:endParaRPr lang="en-US" dirty="0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69E84FEE-3DEE-4CA4-A895-04C29477B1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409600" y="4846500"/>
            <a:ext cx="432000" cy="1161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8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B2B4A-456D-4CA3-9D34-B91F277B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84188"/>
            <a:ext cx="8137525" cy="792162"/>
          </a:xfrm>
        </p:spPr>
        <p:txBody>
          <a:bodyPr/>
          <a:lstStyle/>
          <a:p>
            <a:r>
              <a:rPr lang="de-DE" dirty="0"/>
              <a:t>Tabelle (Beispiel)</a:t>
            </a:r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399DB65C-AD51-4A44-90D0-BBA40445F7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430913"/>
              </p:ext>
            </p:extLst>
          </p:nvPr>
        </p:nvGraphicFramePr>
        <p:xfrm>
          <a:off x="503238" y="1276350"/>
          <a:ext cx="8137525" cy="266541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627505">
                  <a:extLst>
                    <a:ext uri="{9D8B030D-6E8A-4147-A177-3AD203B41FA5}">
                      <a16:colId xmlns:a16="http://schemas.microsoft.com/office/drawing/2014/main" val="1405890559"/>
                    </a:ext>
                  </a:extLst>
                </a:gridCol>
                <a:gridCol w="1627505">
                  <a:extLst>
                    <a:ext uri="{9D8B030D-6E8A-4147-A177-3AD203B41FA5}">
                      <a16:colId xmlns:a16="http://schemas.microsoft.com/office/drawing/2014/main" val="3625471245"/>
                    </a:ext>
                  </a:extLst>
                </a:gridCol>
                <a:gridCol w="1627505">
                  <a:extLst>
                    <a:ext uri="{9D8B030D-6E8A-4147-A177-3AD203B41FA5}">
                      <a16:colId xmlns:a16="http://schemas.microsoft.com/office/drawing/2014/main" val="384699184"/>
                    </a:ext>
                  </a:extLst>
                </a:gridCol>
                <a:gridCol w="1627505">
                  <a:extLst>
                    <a:ext uri="{9D8B030D-6E8A-4147-A177-3AD203B41FA5}">
                      <a16:colId xmlns:a16="http://schemas.microsoft.com/office/drawing/2014/main" val="3623880481"/>
                    </a:ext>
                  </a:extLst>
                </a:gridCol>
                <a:gridCol w="1627505">
                  <a:extLst>
                    <a:ext uri="{9D8B030D-6E8A-4147-A177-3AD203B41FA5}">
                      <a16:colId xmlns:a16="http://schemas.microsoft.com/office/drawing/2014/main" val="3248891168"/>
                    </a:ext>
                  </a:extLst>
                </a:gridCol>
              </a:tblGrid>
              <a:tr h="444235">
                <a:tc>
                  <a:txBody>
                    <a:bodyPr/>
                    <a:lstStyle/>
                    <a:p>
                      <a:r>
                        <a:rPr lang="de-DE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de-DE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de-DE" sz="1500" b="1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3429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de-DE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de-DE" sz="1500" b="1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de-DE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de-DE" sz="1500" b="1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de-DE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de-DE" sz="1500" b="1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de-DE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de-DE" sz="1500" b="1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34290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0495242"/>
                  </a:ext>
                </a:extLst>
              </a:tr>
              <a:tr h="444235">
                <a:tc>
                  <a:txBody>
                    <a:bodyPr/>
                    <a:lstStyle/>
                    <a:p>
                      <a:r>
                        <a:rPr lang="de-DE" sz="1500" b="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500" b="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de-DE" sz="1500" b="0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5400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>
                          <a:solidFill>
                            <a:schemeClr val="tx1"/>
                          </a:solidFill>
                        </a:rPr>
                        <a:t>2,0 (1–3)</a:t>
                      </a:r>
                      <a:endParaRPr lang="de-DE" sz="1500" b="0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5400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 err="1">
                          <a:solidFill>
                            <a:schemeClr val="tx1"/>
                          </a:solidFill>
                        </a:rPr>
                        <a:t>Omnibis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500" b="0" dirty="0" err="1">
                          <a:solidFill>
                            <a:schemeClr val="tx1"/>
                          </a:solidFill>
                        </a:rPr>
                        <a:t>est</a:t>
                      </a:r>
                      <a:endParaRPr lang="de-DE" sz="1500" b="0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5400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>
                          <a:solidFill>
                            <a:schemeClr val="tx1"/>
                          </a:solidFill>
                        </a:rPr>
                        <a:t>2,0 (1–3)</a:t>
                      </a:r>
                      <a:endParaRPr lang="de-DE" sz="1500" b="0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5400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>
                          <a:solidFill>
                            <a:schemeClr val="tx1"/>
                          </a:solidFill>
                        </a:rPr>
                        <a:t>2,0 (1–3)</a:t>
                      </a:r>
                      <a:endParaRPr lang="de-DE" sz="1500" b="0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54000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7232474"/>
                  </a:ext>
                </a:extLst>
              </a:tr>
              <a:tr h="444235">
                <a:tc>
                  <a:txBody>
                    <a:bodyPr/>
                    <a:lstStyle/>
                    <a:p>
                      <a:r>
                        <a:rPr lang="de-DE" sz="1500" b="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500" b="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de-DE" sz="1500" b="0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5400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>
                          <a:solidFill>
                            <a:schemeClr val="tx1"/>
                          </a:solidFill>
                        </a:rPr>
                        <a:t>2,0 (1–3)</a:t>
                      </a:r>
                      <a:endParaRPr lang="de-DE" sz="1500" b="0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54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 err="1">
                          <a:solidFill>
                            <a:schemeClr val="tx1"/>
                          </a:solidFill>
                        </a:rPr>
                        <a:t>Omnibis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500" b="0" dirty="0" err="1">
                          <a:solidFill>
                            <a:schemeClr val="tx1"/>
                          </a:solidFill>
                        </a:rPr>
                        <a:t>est</a:t>
                      </a:r>
                      <a:endParaRPr lang="de-DE" sz="1500" b="0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54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>
                          <a:solidFill>
                            <a:schemeClr val="tx1"/>
                          </a:solidFill>
                        </a:rPr>
                        <a:t>2,0 (1–3)</a:t>
                      </a:r>
                      <a:endParaRPr lang="de-DE" sz="1500" b="0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54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>
                          <a:solidFill>
                            <a:schemeClr val="tx1"/>
                          </a:solidFill>
                        </a:rPr>
                        <a:t>2,0 (1–3)</a:t>
                      </a:r>
                      <a:endParaRPr lang="de-DE" sz="1500" b="0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54000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1821643"/>
                  </a:ext>
                </a:extLst>
              </a:tr>
              <a:tr h="444235">
                <a:tc>
                  <a:txBody>
                    <a:bodyPr/>
                    <a:lstStyle/>
                    <a:p>
                      <a:r>
                        <a:rPr lang="de-DE" sz="1500" b="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500" b="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de-DE" sz="1500" b="0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5400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>
                          <a:solidFill>
                            <a:schemeClr val="tx1"/>
                          </a:solidFill>
                        </a:rPr>
                        <a:t>2,0 (1–3)</a:t>
                      </a:r>
                      <a:endParaRPr lang="de-DE" sz="1500" b="0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54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 err="1">
                          <a:solidFill>
                            <a:schemeClr val="tx1"/>
                          </a:solidFill>
                        </a:rPr>
                        <a:t>Omnibis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500" b="0" dirty="0" err="1">
                          <a:solidFill>
                            <a:schemeClr val="tx1"/>
                          </a:solidFill>
                        </a:rPr>
                        <a:t>est</a:t>
                      </a:r>
                      <a:endParaRPr lang="de-DE" sz="1500" b="0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54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>
                          <a:solidFill>
                            <a:schemeClr val="tx1"/>
                          </a:solidFill>
                        </a:rPr>
                        <a:t>2,0 (1–3)</a:t>
                      </a:r>
                      <a:endParaRPr lang="de-DE" sz="1500" b="0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54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>
                          <a:solidFill>
                            <a:schemeClr val="tx1"/>
                          </a:solidFill>
                        </a:rPr>
                        <a:t>2,0 (1–3)</a:t>
                      </a:r>
                      <a:endParaRPr lang="de-DE" sz="1500" b="0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54000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2858901"/>
                  </a:ext>
                </a:extLst>
              </a:tr>
              <a:tr h="444235">
                <a:tc>
                  <a:txBody>
                    <a:bodyPr/>
                    <a:lstStyle/>
                    <a:p>
                      <a:r>
                        <a:rPr lang="de-DE" sz="1500" b="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500" b="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de-DE" sz="1500" b="0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5400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>
                          <a:solidFill>
                            <a:schemeClr val="tx1"/>
                          </a:solidFill>
                        </a:rPr>
                        <a:t>2,0 (1–3)</a:t>
                      </a:r>
                      <a:endParaRPr lang="de-DE" sz="1500" b="0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54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 err="1">
                          <a:solidFill>
                            <a:schemeClr val="tx1"/>
                          </a:solidFill>
                        </a:rPr>
                        <a:t>Omnibis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500" b="0" dirty="0" err="1">
                          <a:solidFill>
                            <a:schemeClr val="tx1"/>
                          </a:solidFill>
                        </a:rPr>
                        <a:t>est</a:t>
                      </a:r>
                      <a:endParaRPr lang="de-DE" sz="1500" b="0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54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>
                          <a:solidFill>
                            <a:schemeClr val="tx1"/>
                          </a:solidFill>
                        </a:rPr>
                        <a:t>2,0 (1–3)</a:t>
                      </a:r>
                      <a:endParaRPr lang="de-DE" sz="1500" b="0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54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>
                          <a:solidFill>
                            <a:schemeClr val="tx1"/>
                          </a:solidFill>
                        </a:rPr>
                        <a:t>2,0 (1–3)</a:t>
                      </a:r>
                      <a:endParaRPr lang="de-DE" sz="1500" b="0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54000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8786472"/>
                  </a:ext>
                </a:extLst>
              </a:tr>
              <a:tr h="444235">
                <a:tc>
                  <a:txBody>
                    <a:bodyPr/>
                    <a:lstStyle/>
                    <a:p>
                      <a:r>
                        <a:rPr lang="de-DE" sz="1500" b="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500" b="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de-DE" sz="1500" b="0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5400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>
                          <a:solidFill>
                            <a:schemeClr val="tx1"/>
                          </a:solidFill>
                        </a:rPr>
                        <a:t>2,0 (1–3)</a:t>
                      </a:r>
                      <a:endParaRPr lang="de-DE" sz="1500" b="0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54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 err="1">
                          <a:solidFill>
                            <a:schemeClr val="tx1"/>
                          </a:solidFill>
                        </a:rPr>
                        <a:t>Omnibis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500" b="0" dirty="0" err="1">
                          <a:solidFill>
                            <a:schemeClr val="tx1"/>
                          </a:solidFill>
                        </a:rPr>
                        <a:t>est</a:t>
                      </a:r>
                      <a:endParaRPr lang="de-DE" sz="1500" b="0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54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>
                          <a:solidFill>
                            <a:schemeClr val="tx1"/>
                          </a:solidFill>
                        </a:rPr>
                        <a:t>2,0 (1–3)</a:t>
                      </a:r>
                      <a:endParaRPr lang="de-DE" sz="1500" b="0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54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>
                          <a:solidFill>
                            <a:schemeClr val="tx1"/>
                          </a:solidFill>
                        </a:rPr>
                        <a:t>2,0 (1–3)</a:t>
                      </a:r>
                      <a:endParaRPr lang="de-DE" sz="1500" b="0" i="0" dirty="0">
                        <a:solidFill>
                          <a:schemeClr val="tx1"/>
                        </a:solidFill>
                        <a:latin typeface="BundesSans Office" panose="020B0002030500000203" pitchFamily="34" charset="0"/>
                      </a:endParaRPr>
                    </a:p>
                  </a:txBody>
                  <a:tcPr marL="81000" marR="68580" marT="81000" marB="54000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7928835"/>
                  </a:ext>
                </a:extLst>
              </a:tr>
            </a:tbl>
          </a:graphicData>
        </a:graphic>
      </p:graphicFrame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5C20696-C39E-45A7-B310-2C6E864409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6325" y="4158020"/>
            <a:ext cx="2484438" cy="159980"/>
          </a:xfrm>
        </p:spPr>
        <p:txBody>
          <a:bodyPr/>
          <a:lstStyle/>
          <a:p>
            <a:r>
              <a:rPr lang="de-DE" dirty="0"/>
              <a:t>Quelle: BundesSerif Office Italic,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E0772BD-EECD-4723-96AA-1C1AC0319F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135" y="4072649"/>
            <a:ext cx="5292763" cy="245351"/>
          </a:xfrm>
        </p:spPr>
        <p:txBody>
          <a:bodyPr/>
          <a:lstStyle/>
          <a:p>
            <a:pPr lvl="0"/>
            <a:r>
              <a:rPr lang="de-DE" dirty="0"/>
              <a:t>Bildunterschrift BundesSans Office Regular,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1E690CCC-0619-4638-99D3-F2955661FDD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771800" y="4846500"/>
            <a:ext cx="5544200" cy="116100"/>
          </a:xfrm>
        </p:spPr>
        <p:txBody>
          <a:bodyPr/>
          <a:lstStyle/>
          <a:p>
            <a:r>
              <a:rPr lang="en-US"/>
              <a:t>Absender | Titel | TT.MM.JJJJ |</a:t>
            </a:r>
            <a:endParaRPr lang="en-US" dirty="0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BCCE8BA3-94D1-40CA-9897-F98B2714FA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409600" y="4846500"/>
            <a:ext cx="432000" cy="1161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2BC7A-DCAD-4ACC-8395-49599F7B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84188"/>
            <a:ext cx="8137525" cy="792162"/>
          </a:xfrm>
        </p:spPr>
        <p:txBody>
          <a:bodyPr/>
          <a:lstStyle/>
          <a:p>
            <a:r>
              <a:rPr lang="de-DE" dirty="0"/>
              <a:t>Absender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ECFE4F-6CF2-48B2-BC7D-FD39DE197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9" y="1652588"/>
            <a:ext cx="3888741" cy="1514475"/>
          </a:xfrm>
        </p:spPr>
        <p:txBody>
          <a:bodyPr>
            <a:noAutofit/>
          </a:bodyPr>
          <a:lstStyle/>
          <a:p>
            <a:r>
              <a:rPr lang="de-DE" dirty="0"/>
              <a:t>Kontakt </a:t>
            </a:r>
          </a:p>
          <a:p>
            <a:pPr lvl="1"/>
            <a:r>
              <a:rPr lang="de-DE" dirty="0"/>
              <a:t>Bundesministerium </a:t>
            </a:r>
            <a:r>
              <a:rPr lang="de-DE" dirty="0" err="1"/>
              <a:t>BundesSans</a:t>
            </a:r>
            <a:r>
              <a:rPr lang="de-DE" dirty="0"/>
              <a:t> Office Regular 12 </a:t>
            </a:r>
            <a:r>
              <a:rPr lang="de-DE" dirty="0" err="1"/>
              <a:t>pt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Referat 1234</a:t>
            </a:r>
          </a:p>
          <a:p>
            <a:pPr lvl="1"/>
            <a:r>
              <a:rPr lang="de-DE" dirty="0"/>
              <a:t>Blindtextstraße 12</a:t>
            </a:r>
          </a:p>
          <a:p>
            <a:pPr lvl="1"/>
            <a:r>
              <a:rPr lang="de-DE" dirty="0"/>
              <a:t>12345 Musterstadt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6C5B94-F8BA-4D6E-B801-91FDBD888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4846500"/>
            <a:ext cx="5544200" cy="116100"/>
          </a:xfrm>
        </p:spPr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D2E05ED-F5AB-4974-8615-B5BCDF23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9600" y="4846500"/>
            <a:ext cx="432000" cy="1161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32255DC7-9D75-486D-898E-CFA1231BD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1388" y="1652588"/>
            <a:ext cx="3889375" cy="26654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b="1" dirty="0"/>
              <a:t>Ansprechpartner</a:t>
            </a:r>
          </a:p>
          <a:p>
            <a:r>
              <a:rPr lang="de-DE" dirty="0"/>
              <a:t>Michael Mustermann</a:t>
            </a:r>
          </a:p>
          <a:p>
            <a:r>
              <a:rPr lang="de-DE" dirty="0" err="1"/>
              <a:t>vorname.nachname@text.bund.de</a:t>
            </a:r>
            <a:endParaRPr lang="de-DE" dirty="0"/>
          </a:p>
          <a:p>
            <a:r>
              <a:rPr lang="de-DE" dirty="0"/>
              <a:t>www.bundesregierung.de</a:t>
            </a:r>
          </a:p>
          <a:p>
            <a:r>
              <a:rPr lang="de-DE" dirty="0"/>
              <a:t>Tel.  +49 30 12 345-4567</a:t>
            </a:r>
          </a:p>
          <a:p>
            <a:r>
              <a:rPr lang="de-DE" dirty="0"/>
              <a:t>Fax  +49 30 12 345-4568</a:t>
            </a:r>
          </a:p>
          <a:p>
            <a:endParaRPr lang="de-DE" dirty="0"/>
          </a:p>
          <a:p>
            <a:pPr>
              <a:spcAft>
                <a:spcPts val="600"/>
              </a:spcAft>
            </a:pPr>
            <a:r>
              <a:rPr lang="de-DE" b="1" dirty="0"/>
              <a:t>Bildnachweis (optional)</a:t>
            </a:r>
          </a:p>
          <a:p>
            <a:r>
              <a:rPr lang="de-DE" dirty="0"/>
              <a:t>Seite 5 Vorname, Nachname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422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84188"/>
            <a:ext cx="8137525" cy="395374"/>
          </a:xfrm>
        </p:spPr>
        <p:txBody>
          <a:bodyPr/>
          <a:lstStyle/>
          <a:p>
            <a:r>
              <a:rPr lang="de-DE" dirty="0"/>
              <a:t>Inhaltsverzeichnis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276350"/>
            <a:ext cx="8135381" cy="3041650"/>
          </a:xfrm>
        </p:spPr>
        <p:txBody>
          <a:bodyPr/>
          <a:lstStyle/>
          <a:p>
            <a:r>
              <a:rPr lang="de-DE" dirty="0"/>
              <a:t>Punkt Eins, 18 </a:t>
            </a:r>
            <a:r>
              <a:rPr lang="de-DE" dirty="0" err="1"/>
              <a:t>pt</a:t>
            </a:r>
            <a:endParaRPr lang="de-DE" dirty="0"/>
          </a:p>
          <a:p>
            <a:r>
              <a:rPr lang="de-DE" dirty="0"/>
              <a:t>Punkt Zwei</a:t>
            </a:r>
          </a:p>
          <a:p>
            <a:pPr lvl="1"/>
            <a:r>
              <a:rPr lang="de-DE" dirty="0"/>
              <a:t>Punkt Ebene 2, 14pt</a:t>
            </a:r>
          </a:p>
          <a:p>
            <a:pPr lvl="1"/>
            <a:r>
              <a:rPr lang="de-DE" dirty="0"/>
              <a:t>Punkt Ebene 2</a:t>
            </a:r>
          </a:p>
          <a:p>
            <a:pPr lvl="2"/>
            <a:r>
              <a:rPr lang="de-DE" dirty="0"/>
              <a:t>Unterpunkt Ebene 3 </a:t>
            </a:r>
          </a:p>
          <a:p>
            <a:pPr lvl="2"/>
            <a:r>
              <a:rPr lang="de-DE" dirty="0"/>
              <a:t>Unterpunkt Ebene 3</a:t>
            </a:r>
          </a:p>
          <a:p>
            <a:r>
              <a:rPr lang="de-DE" dirty="0"/>
              <a:t>Punkt Drei</a:t>
            </a:r>
          </a:p>
          <a:p>
            <a:pPr lvl="3"/>
            <a:r>
              <a:rPr lang="de-DE" dirty="0"/>
              <a:t>Ebene Vier</a:t>
            </a:r>
          </a:p>
          <a:p>
            <a:pPr lvl="4"/>
            <a:r>
              <a:rPr lang="de-DE" dirty="0"/>
              <a:t>Letzte Textebene in PowerPoint: Ebene Fünf </a:t>
            </a:r>
            <a:endParaRPr lang="en-US" dirty="0"/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37BEFA-8460-4BAE-8722-79A87900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4846500"/>
            <a:ext cx="5544200" cy="116100"/>
          </a:xfrm>
        </p:spPr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407D35-8168-44CE-B0E2-179B61106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9600" y="4846500"/>
            <a:ext cx="432000" cy="1161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5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84188"/>
            <a:ext cx="8137525" cy="2123566"/>
          </a:xfrm>
        </p:spPr>
        <p:txBody>
          <a:bodyPr>
            <a:normAutofit/>
          </a:bodyPr>
          <a:lstStyle/>
          <a:p>
            <a:r>
              <a:rPr lang="de-DE"/>
              <a:t> Kapiteltrenner </a:t>
            </a:r>
            <a:br>
              <a:rPr lang="de-DE"/>
            </a:br>
            <a:r>
              <a:rPr lang="de-DE"/>
              <a:t>BundesSans Office Bold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03238" y="2805113"/>
            <a:ext cx="6012311" cy="550728"/>
          </a:xfrm>
        </p:spPr>
        <p:txBody>
          <a:bodyPr>
            <a:spAutoFit/>
          </a:bodyPr>
          <a:lstStyle/>
          <a:p>
            <a:r>
              <a:rPr lang="de-DE" dirty="0"/>
              <a:t>Untertitel (optional) </a:t>
            </a:r>
            <a:br>
              <a:rPr lang="de-DE" dirty="0"/>
            </a:br>
            <a:r>
              <a:rPr lang="de-DE" dirty="0" err="1"/>
              <a:t>BundesSans</a:t>
            </a:r>
            <a:r>
              <a:rPr lang="de-DE" dirty="0"/>
              <a:t> Office Regular, 18 </a:t>
            </a:r>
            <a:r>
              <a:rPr lang="de-DE" dirty="0" err="1"/>
              <a:t>pt</a:t>
            </a:r>
            <a:r>
              <a:rPr lang="de-DE" dirty="0"/>
              <a:t>, ZAB 22 </a:t>
            </a:r>
            <a:r>
              <a:rPr lang="de-DE" dirty="0" err="1"/>
              <a:t>pt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9359A-06C6-1FB8-0003-4B95EC591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 </a:t>
            </a:r>
            <a:r>
              <a:rPr lang="de-DE" dirty="0" err="1"/>
              <a:t>BundesSans</a:t>
            </a:r>
            <a:r>
              <a:rPr lang="de-DE" dirty="0"/>
              <a:t> Office </a:t>
            </a:r>
            <a:r>
              <a:rPr lang="de-DE" dirty="0" err="1"/>
              <a:t>Bold</a:t>
            </a:r>
            <a:r>
              <a:rPr lang="de-DE" dirty="0"/>
              <a:t>, 27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9FE081-7649-725D-4436-E6CF4E069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Fließtext </a:t>
            </a:r>
            <a:r>
              <a:rPr lang="de-DE" dirty="0" err="1"/>
              <a:t>Iquis</a:t>
            </a:r>
            <a:r>
              <a:rPr lang="de-DE" dirty="0"/>
              <a:t> ex </a:t>
            </a:r>
            <a:r>
              <a:rPr lang="de-DE" dirty="0" err="1"/>
              <a:t>enis</a:t>
            </a:r>
            <a:r>
              <a:rPr lang="de-DE" dirty="0"/>
              <a:t> </a:t>
            </a:r>
            <a:r>
              <a:rPr lang="de-DE" dirty="0" err="1"/>
              <a:t>seceribus</a:t>
            </a:r>
            <a:r>
              <a:rPr lang="de-DE" dirty="0"/>
              <a:t>, </a:t>
            </a:r>
            <a:r>
              <a:rPr lang="de-DE" dirty="0" err="1"/>
              <a:t>core</a:t>
            </a:r>
            <a:r>
              <a:rPr lang="de-DE" dirty="0"/>
              <a:t>, </a:t>
            </a:r>
            <a:r>
              <a:rPr lang="de-DE" dirty="0" err="1"/>
              <a:t>comnit</a:t>
            </a:r>
            <a:r>
              <a:rPr lang="de-DE" dirty="0"/>
              <a:t> </a:t>
            </a:r>
            <a:r>
              <a:rPr lang="de-DE" dirty="0" err="1"/>
              <a:t>omnit</a:t>
            </a:r>
            <a:r>
              <a:rPr lang="de-DE" dirty="0"/>
              <a:t> </a:t>
            </a:r>
            <a:r>
              <a:rPr lang="de-DE" dirty="0" err="1"/>
              <a:t>volut</a:t>
            </a:r>
            <a:r>
              <a:rPr lang="de-DE" dirty="0"/>
              <a:t> </a:t>
            </a:r>
            <a:r>
              <a:rPr lang="de-DE" dirty="0" err="1"/>
              <a:t>idis</a:t>
            </a:r>
            <a:r>
              <a:rPr lang="de-DE" dirty="0"/>
              <a:t> mi, </a:t>
            </a:r>
            <a:r>
              <a:rPr lang="de-DE" dirty="0" err="1"/>
              <a:t>nis</a:t>
            </a:r>
            <a:r>
              <a:rPr lang="de-DE" dirty="0"/>
              <a:t> quas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pa</a:t>
            </a:r>
            <a:r>
              <a:rPr lang="de-DE" dirty="0"/>
              <a:t> </a:t>
            </a:r>
            <a:r>
              <a:rPr lang="de-DE" dirty="0" err="1"/>
              <a:t>pel</a:t>
            </a:r>
            <a:r>
              <a:rPr lang="de-DE" dirty="0"/>
              <a:t> et </a:t>
            </a:r>
            <a:r>
              <a:rPr lang="de-DE" dirty="0" err="1"/>
              <a:t>molorehenis</a:t>
            </a:r>
            <a:r>
              <a:rPr lang="de-DE" dirty="0"/>
              <a:t> </a:t>
            </a:r>
            <a:r>
              <a:rPr lang="de-DE" dirty="0" err="1"/>
              <a:t>apictis</a:t>
            </a:r>
            <a:r>
              <a:rPr lang="de-DE" dirty="0"/>
              <a:t> </a:t>
            </a:r>
            <a:r>
              <a:rPr lang="de-DE" dirty="0" err="1"/>
              <a:t>istis</a:t>
            </a:r>
            <a:r>
              <a:rPr lang="de-DE" dirty="0"/>
              <a:t> </a:t>
            </a:r>
            <a:r>
              <a:rPr lang="de-DE" b="1" dirty="0" err="1"/>
              <a:t>Verorrumque</a:t>
            </a:r>
            <a:r>
              <a:rPr lang="de-DE" dirty="0"/>
              <a:t> dem si a </a:t>
            </a:r>
            <a:r>
              <a:rPr lang="de-DE" dirty="0" err="1"/>
              <a:t>niendit</a:t>
            </a:r>
            <a:r>
              <a:rPr lang="de-DE" dirty="0"/>
              <a:t> </a:t>
            </a:r>
            <a:r>
              <a:rPr lang="de-DE" dirty="0" err="1"/>
              <a:t>iumeturis</a:t>
            </a:r>
            <a:r>
              <a:rPr lang="de-DE" dirty="0"/>
              <a:t> mi, </a:t>
            </a:r>
            <a:r>
              <a:rPr lang="de-DE" dirty="0" err="1"/>
              <a:t>consequaeror</a:t>
            </a:r>
            <a:r>
              <a:rPr lang="de-DE" dirty="0"/>
              <a:t> </a:t>
            </a:r>
            <a:r>
              <a:rPr lang="de-DE" dirty="0" err="1"/>
              <a:t>apellen</a:t>
            </a:r>
            <a:r>
              <a:rPr lang="de-DE" dirty="0"/>
              <a:t> </a:t>
            </a:r>
            <a:r>
              <a:rPr lang="de-DE" dirty="0" err="1"/>
              <a:t>danitas</a:t>
            </a:r>
            <a:r>
              <a:rPr lang="de-DE" dirty="0"/>
              <a:t> </a:t>
            </a:r>
            <a:r>
              <a:rPr lang="de-DE" dirty="0" err="1"/>
              <a:t>modios</a:t>
            </a:r>
            <a:r>
              <a:rPr lang="de-DE" dirty="0"/>
              <a:t> et </a:t>
            </a:r>
            <a:r>
              <a:rPr lang="de-DE" dirty="0" err="1"/>
              <a:t>late</a:t>
            </a:r>
            <a:r>
              <a:rPr lang="de-DE" dirty="0"/>
              <a:t> </a:t>
            </a:r>
            <a:r>
              <a:rPr lang="de-DE" dirty="0" err="1"/>
              <a:t>voloraepero</a:t>
            </a:r>
            <a:r>
              <a:rPr lang="de-DE" dirty="0"/>
              <a:t> </a:t>
            </a:r>
            <a:r>
              <a:rPr lang="de-DE" dirty="0" err="1"/>
              <a:t>tem</a:t>
            </a:r>
            <a:r>
              <a:rPr lang="de-DE" dirty="0"/>
              <a:t>. </a:t>
            </a:r>
            <a:r>
              <a:rPr lang="de-DE" dirty="0" err="1"/>
              <a:t>Epturemolum</a:t>
            </a:r>
            <a:r>
              <a:rPr lang="de-DE" dirty="0"/>
              <a:t> </a:t>
            </a:r>
            <a:r>
              <a:rPr lang="de-DE" dirty="0" err="1"/>
              <a:t>evero</a:t>
            </a:r>
            <a:r>
              <a:rPr lang="de-DE" dirty="0"/>
              <a:t> </a:t>
            </a:r>
            <a:r>
              <a:rPr lang="de-DE" dirty="0" err="1"/>
              <a:t>tem</a:t>
            </a:r>
            <a:r>
              <a:rPr lang="de-DE" dirty="0"/>
              <a:t> </a:t>
            </a:r>
            <a:r>
              <a:rPr lang="de-DE" dirty="0" err="1"/>
              <a:t>voluptaecat</a:t>
            </a:r>
            <a:r>
              <a:rPr lang="de-DE" dirty="0"/>
              <a:t> </a:t>
            </a:r>
            <a:r>
              <a:rPr lang="de-DE" dirty="0" err="1"/>
              <a:t>aliquat</a:t>
            </a:r>
            <a:r>
              <a:rPr lang="de-DE" dirty="0"/>
              <a:t> </a:t>
            </a:r>
            <a:r>
              <a:rPr lang="de-DE" dirty="0" err="1"/>
              <a:t>urerspedit</a:t>
            </a:r>
            <a:r>
              <a:rPr lang="de-DE" dirty="0"/>
              <a:t> </a:t>
            </a:r>
            <a:r>
              <a:rPr lang="de-DE" dirty="0" err="1"/>
              <a:t>liquunt</a:t>
            </a:r>
            <a:r>
              <a:rPr lang="de-DE" dirty="0"/>
              <a:t>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 </a:t>
            </a:r>
            <a:r>
              <a:rPr lang="de-DE" dirty="0" err="1"/>
              <a:t>eatium</a:t>
            </a:r>
            <a:r>
              <a:rPr lang="de-DE" dirty="0"/>
              <a:t>.</a:t>
            </a:r>
          </a:p>
          <a:p>
            <a:r>
              <a:rPr lang="de-DE" dirty="0"/>
              <a:t> </a:t>
            </a:r>
          </a:p>
          <a:p>
            <a:r>
              <a:rPr lang="de-DE" b="1" dirty="0" err="1"/>
              <a:t>Henisimo</a:t>
            </a:r>
            <a:r>
              <a:rPr lang="de-DE" b="1" dirty="0"/>
              <a:t> </a:t>
            </a:r>
            <a:r>
              <a:rPr lang="de-DE" b="1" dirty="0" err="1"/>
              <a:t>magnim</a:t>
            </a:r>
            <a:r>
              <a:rPr lang="de-DE" b="1" dirty="0"/>
              <a:t> </a:t>
            </a:r>
            <a:r>
              <a:rPr lang="de-DE" b="1" dirty="0" err="1"/>
              <a:t>quatatus</a:t>
            </a:r>
            <a:r>
              <a:rPr lang="de-DE" b="1" dirty="0"/>
              <a:t> </a:t>
            </a:r>
            <a:r>
              <a:rPr lang="de-DE" b="1" dirty="0" err="1"/>
              <a:t>core</a:t>
            </a:r>
            <a:r>
              <a:rPr lang="de-DE" b="1" dirty="0"/>
              <a:t> sed </a:t>
            </a:r>
            <a:r>
              <a:rPr lang="de-DE" b="1" dirty="0" err="1"/>
              <a:t>Equunti</a:t>
            </a:r>
            <a:endParaRPr lang="de-DE" b="1" dirty="0"/>
          </a:p>
          <a:p>
            <a:r>
              <a:rPr lang="de-DE" dirty="0"/>
              <a:t>Me </a:t>
            </a:r>
            <a:r>
              <a:rPr lang="de-DE" dirty="0" err="1"/>
              <a:t>nonsero</a:t>
            </a:r>
            <a:r>
              <a:rPr lang="de-DE" dirty="0"/>
              <a:t> mi, </a:t>
            </a:r>
            <a:r>
              <a:rPr lang="de-DE" dirty="0" err="1"/>
              <a:t>quid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delitiscit</a:t>
            </a:r>
            <a:r>
              <a:rPr lang="de-DE" dirty="0"/>
              <a:t>, </a:t>
            </a:r>
            <a:r>
              <a:rPr lang="de-DE" dirty="0" err="1"/>
              <a:t>corroviducit</a:t>
            </a:r>
            <a:r>
              <a:rPr lang="de-DE" dirty="0"/>
              <a:t> </a:t>
            </a:r>
            <a:r>
              <a:rPr lang="de-DE" dirty="0" err="1"/>
              <a:t>omni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velliatem</a:t>
            </a:r>
            <a:r>
              <a:rPr lang="de-DE" dirty="0"/>
              <a:t>. </a:t>
            </a:r>
            <a:r>
              <a:rPr lang="de-DE" dirty="0" err="1"/>
              <a:t>Estrum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adic</a:t>
            </a:r>
            <a:r>
              <a:rPr lang="de-DE" dirty="0"/>
              <a:t> </a:t>
            </a:r>
            <a:r>
              <a:rPr lang="de-DE" dirty="0" err="1"/>
              <a:t>totam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abo</a:t>
            </a:r>
            <a:r>
              <a:rPr lang="de-DE" dirty="0"/>
              <a:t>. </a:t>
            </a:r>
            <a:r>
              <a:rPr lang="de-DE" dirty="0" err="1"/>
              <a:t>Itaquiam</a:t>
            </a:r>
            <a:r>
              <a:rPr lang="de-DE" dirty="0"/>
              <a:t> </a:t>
            </a:r>
            <a:r>
              <a:rPr lang="de-DE" dirty="0" err="1"/>
              <a:t>dia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latquidenis</a:t>
            </a:r>
            <a:r>
              <a:rPr lang="de-DE" dirty="0"/>
              <a:t> di </a:t>
            </a:r>
            <a:r>
              <a:rPr lang="de-DE" dirty="0" err="1"/>
              <a:t>susae</a:t>
            </a:r>
            <a:r>
              <a:rPr lang="de-DE" dirty="0"/>
              <a:t> </a:t>
            </a:r>
            <a:r>
              <a:rPr lang="de-DE" dirty="0" err="1"/>
              <a:t>eumquo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doluptati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quae</a:t>
            </a:r>
            <a:r>
              <a:rPr lang="de-DE" dirty="0"/>
              <a:t> </a:t>
            </a:r>
            <a:r>
              <a:rPr lang="de-DE" dirty="0" err="1"/>
              <a:t>nullaborrum</a:t>
            </a:r>
            <a:r>
              <a:rPr lang="de-DE" dirty="0"/>
              <a:t> </a:t>
            </a:r>
            <a:r>
              <a:rPr lang="de-DE" dirty="0" err="1"/>
              <a:t>vendis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elicium</a:t>
            </a:r>
            <a:r>
              <a:rPr lang="de-DE" dirty="0"/>
              <a:t> </a:t>
            </a:r>
            <a:r>
              <a:rPr lang="de-DE" dirty="0" err="1"/>
              <a:t>repero</a:t>
            </a:r>
            <a:r>
              <a:rPr lang="de-DE" dirty="0"/>
              <a:t> </a:t>
            </a:r>
            <a:r>
              <a:rPr lang="de-DE" dirty="0" err="1"/>
              <a:t>illa</a:t>
            </a:r>
            <a:r>
              <a:rPr lang="de-DE" dirty="0"/>
              <a:t> </a:t>
            </a:r>
            <a:r>
              <a:rPr lang="de-DE" dirty="0" err="1"/>
              <a:t>natendi</a:t>
            </a:r>
            <a:r>
              <a:rPr lang="de-DE" dirty="0"/>
              <a:t> </a:t>
            </a:r>
            <a:r>
              <a:rPr lang="de-DE" dirty="0" err="1"/>
              <a:t>genitia</a:t>
            </a:r>
            <a:r>
              <a:rPr lang="de-DE" dirty="0"/>
              <a:t>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24605-C090-6BA5-1043-B95B01381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53BA9D-1C9A-28D0-1C00-F8286426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9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84188"/>
            <a:ext cx="8137525" cy="755999"/>
          </a:xfrm>
        </p:spPr>
        <p:txBody>
          <a:bodyPr/>
          <a:lstStyle/>
          <a:p>
            <a:r>
              <a:rPr lang="de-DE" dirty="0"/>
              <a:t>Text und Bild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3238" y="1652587"/>
            <a:ext cx="3889375" cy="2665413"/>
          </a:xfrm>
        </p:spPr>
        <p:txBody>
          <a:bodyPr/>
          <a:lstStyle/>
          <a:p>
            <a:r>
              <a:rPr lang="de-DE" dirty="0" err="1"/>
              <a:t>BundesSans</a:t>
            </a:r>
            <a:r>
              <a:rPr lang="de-DE" dirty="0"/>
              <a:t> Office Reg., 18 </a:t>
            </a:r>
            <a:r>
              <a:rPr lang="de-DE" dirty="0" err="1"/>
              <a:t>pt</a:t>
            </a:r>
            <a:r>
              <a:rPr lang="de-DE" dirty="0"/>
              <a:t>, ZAB 22 </a:t>
            </a:r>
            <a:r>
              <a:rPr lang="de-DE" dirty="0" err="1"/>
              <a:t>pt</a:t>
            </a:r>
            <a:r>
              <a:rPr lang="de-DE" dirty="0"/>
              <a:t>.  </a:t>
            </a:r>
          </a:p>
          <a:p>
            <a:r>
              <a:rPr lang="de-DE" dirty="0"/>
              <a:t>Farbe in Grafiken und Diagrammen sollte gezielt und nur für einzelne Wörter oder kurze Wortgruppen eingesetzt werden. </a:t>
            </a:r>
          </a:p>
        </p:txBody>
      </p:sp>
      <p:graphicFrame>
        <p:nvGraphicFramePr>
          <p:cNvPr id="13" name="Inhaltsplatzhalter 12" descr="Alternativtext 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6548593"/>
              </p:ext>
            </p:extLst>
          </p:nvPr>
        </p:nvGraphicFramePr>
        <p:xfrm>
          <a:off x="4751388" y="1276350"/>
          <a:ext cx="3889374" cy="3041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32FCE65-9633-4B7F-B84D-55F6FF79E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4846500"/>
            <a:ext cx="5544200" cy="116100"/>
          </a:xfrm>
        </p:spPr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89E578E-FD59-4A4C-9541-946732389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9600" y="4846500"/>
            <a:ext cx="432000" cy="1161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83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AE5A677-37D7-CFCC-2666-1A3C606FC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5653" y="324895"/>
            <a:ext cx="560029" cy="9184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84188"/>
            <a:ext cx="8137525" cy="792162"/>
          </a:xfrm>
        </p:spPr>
        <p:txBody>
          <a:bodyPr/>
          <a:lstStyle/>
          <a:p>
            <a:r>
              <a:rPr lang="de-DE" dirty="0"/>
              <a:t>Text mit Bild</a:t>
            </a:r>
          </a:p>
        </p:txBody>
      </p:sp>
      <p:pic>
        <p:nvPicPr>
          <p:cNvPr id="8" name="Bildplatzhalter 7" descr="Ein Bild, das Himmel, Kleidung, draußen, Person enthält.&#10;&#10;KI-generierte Inhalte können fehlerhaft sein.">
            <a:extLst>
              <a:ext uri="{FF2B5EF4-FFF2-40B4-BE49-F238E27FC236}">
                <a16:creationId xmlns:a16="http://schemas.microsoft.com/office/drawing/2014/main" id="{4DA0ACEA-F952-F212-494E-2B93E9BE65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7" b="10617"/>
          <a:stretch/>
        </p:blipFill>
        <p:spPr>
          <a:xfrm>
            <a:off x="0" y="1276350"/>
            <a:ext cx="5795963" cy="3041650"/>
          </a:xfr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38D409B-9078-4733-A5B5-2EB271D2EB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6325" y="3996000"/>
            <a:ext cx="2501902" cy="322000"/>
          </a:xfrm>
        </p:spPr>
        <p:txBody>
          <a:bodyPr/>
          <a:lstStyle/>
          <a:p>
            <a:pPr lvl="0"/>
            <a:r>
              <a:rPr lang="de-DE" dirty="0"/>
              <a:t>Bildunterschrift </a:t>
            </a:r>
            <a:br>
              <a:rPr lang="de-DE" dirty="0"/>
            </a:br>
            <a:r>
              <a:rPr lang="de-DE" dirty="0" err="1"/>
              <a:t>BundesSans</a:t>
            </a:r>
            <a:r>
              <a:rPr lang="de-DE" dirty="0"/>
              <a:t> Office Regular, 12 </a:t>
            </a:r>
            <a:r>
              <a:rPr lang="de-DE" dirty="0" err="1"/>
              <a:t>pt</a:t>
            </a:r>
            <a:r>
              <a:rPr lang="de-DE" dirty="0"/>
              <a:t>, ZAB 14,4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56325" y="1652400"/>
            <a:ext cx="2482850" cy="2329337"/>
          </a:xfrm>
        </p:spPr>
        <p:txBody>
          <a:bodyPr/>
          <a:lstStyle/>
          <a:p>
            <a:r>
              <a:rPr lang="de-DE" dirty="0"/>
              <a:t>BundesSans Office Regular, 18 pt, ZAB 22 pt. Hervorhebungen können </a:t>
            </a:r>
            <a:r>
              <a:rPr lang="de-DE" dirty="0" err="1"/>
              <a:t>Bold</a:t>
            </a:r>
            <a:r>
              <a:rPr lang="de-DE" dirty="0"/>
              <a:t> markiert werden.</a:t>
            </a:r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B781532A-97E5-4170-94D0-9DE74ED9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4846500"/>
            <a:ext cx="5544200" cy="116100"/>
          </a:xfrm>
        </p:spPr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581C9981-6573-4FCC-BC58-56CD6F25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9600" y="4846500"/>
            <a:ext cx="432000" cy="1161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BA138-B508-6433-CA7B-8FF4A4A9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„Zitat </a:t>
            </a:r>
            <a:r>
              <a:rPr lang="de-DE" dirty="0" err="1"/>
              <a:t>Epturemolum</a:t>
            </a:r>
            <a:r>
              <a:rPr lang="de-DE" dirty="0"/>
              <a:t> </a:t>
            </a:r>
            <a:r>
              <a:rPr lang="de-DE" dirty="0" err="1"/>
              <a:t>evero</a:t>
            </a:r>
            <a:r>
              <a:rPr lang="de-DE" dirty="0"/>
              <a:t> </a:t>
            </a:r>
            <a:r>
              <a:rPr lang="de-DE" dirty="0" err="1"/>
              <a:t>tem</a:t>
            </a:r>
            <a:r>
              <a:rPr lang="de-DE" dirty="0"/>
              <a:t> </a:t>
            </a:r>
            <a:r>
              <a:rPr lang="de-DE" dirty="0" err="1"/>
              <a:t>voluptaecat</a:t>
            </a:r>
            <a:r>
              <a:rPr lang="de-DE" dirty="0"/>
              <a:t> </a:t>
            </a:r>
            <a:r>
              <a:rPr lang="de-DE" dirty="0" err="1"/>
              <a:t>aliquat</a:t>
            </a:r>
            <a:r>
              <a:rPr lang="de-DE" dirty="0"/>
              <a:t> </a:t>
            </a:r>
            <a:r>
              <a:rPr lang="de-DE" dirty="0" err="1"/>
              <a:t>urerspedit</a:t>
            </a:r>
            <a:r>
              <a:rPr lang="de-DE" dirty="0"/>
              <a:t> </a:t>
            </a:r>
            <a:r>
              <a:rPr lang="de-DE" dirty="0" err="1"/>
              <a:t>liquunt</a:t>
            </a:r>
            <a:r>
              <a:rPr lang="de-DE" dirty="0"/>
              <a:t>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apellen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danitas</a:t>
            </a:r>
            <a:r>
              <a:rPr lang="de-DE" dirty="0"/>
              <a:t> </a:t>
            </a:r>
            <a:r>
              <a:rPr lang="de-DE" dirty="0" err="1"/>
              <a:t>modios</a:t>
            </a:r>
            <a:r>
              <a:rPr lang="de-DE" dirty="0"/>
              <a:t> et </a:t>
            </a:r>
            <a:r>
              <a:rPr lang="de-DE" dirty="0" err="1"/>
              <a:t>voloraepero</a:t>
            </a:r>
            <a:r>
              <a:rPr lang="de-DE" dirty="0"/>
              <a:t> </a:t>
            </a:r>
            <a:r>
              <a:rPr lang="de-DE" dirty="0" err="1"/>
              <a:t>eatium</a:t>
            </a:r>
            <a:r>
              <a:rPr lang="de-DE" dirty="0"/>
              <a:t>.“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9040AF-BFF1-1B82-AD38-4EBDFE354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484188"/>
            <a:ext cx="5292725" cy="215444"/>
          </a:xfrm>
        </p:spPr>
        <p:txBody>
          <a:bodyPr/>
          <a:lstStyle/>
          <a:p>
            <a:r>
              <a:rPr lang="de-DE" dirty="0"/>
              <a:t>Vorname Nachname, Bezeichnung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608096-AF8F-FE20-152F-35AEE3B04B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Absender | Titel | TT.MM.JJJJ |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13939F-BCE0-A0FC-5F67-66095225E2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Bildplatzhalter 7" descr="Ein Bild, das Person, Menschliches Gesicht, Lächeln, draußen enthält.&#10;&#10;KI-generierte Inhalte können fehlerhaft sein.">
            <a:extLst>
              <a:ext uri="{FF2B5EF4-FFF2-40B4-BE49-F238E27FC236}">
                <a16:creationId xmlns:a16="http://schemas.microsoft.com/office/drawing/2014/main" id="{9CCAFD3D-A29B-5C9E-F719-D84F9E1E7FB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t="23115" r="17508" b="2155"/>
          <a:stretch/>
        </p:blipFill>
        <p:spPr>
          <a:xfrm>
            <a:off x="6156325" y="807555"/>
            <a:ext cx="2475659" cy="3510446"/>
          </a:xfr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29512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593B6-23F8-4D9A-85D3-8F21FAD34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84188"/>
            <a:ext cx="8137525" cy="792162"/>
          </a:xfrm>
        </p:spPr>
        <p:txBody>
          <a:bodyPr/>
          <a:lstStyle/>
          <a:p>
            <a:r>
              <a:rPr lang="de-DE" dirty="0"/>
              <a:t>Text einspaltig mit Diagramm</a:t>
            </a:r>
            <a:br>
              <a:rPr lang="de-DE" dirty="0"/>
            </a:br>
            <a:r>
              <a:rPr lang="de-DE" dirty="0"/>
              <a:t>Hier könnte eine zweite Zeile stehen</a:t>
            </a:r>
          </a:p>
        </p:txBody>
      </p:sp>
      <p:graphicFrame>
        <p:nvGraphicFramePr>
          <p:cNvPr id="10" name="Inhaltsplatzhalter 9" descr="Alternativtext Beispieldiagramm">
            <a:extLst>
              <a:ext uri="{FF2B5EF4-FFF2-40B4-BE49-F238E27FC236}">
                <a16:creationId xmlns:a16="http://schemas.microsoft.com/office/drawing/2014/main" id="{4B8A3F1F-38F6-404F-AC99-2B9A7C77F6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109199"/>
              </p:ext>
            </p:extLst>
          </p:nvPr>
        </p:nvGraphicFramePr>
        <p:xfrm>
          <a:off x="3348038" y="1652588"/>
          <a:ext cx="5292725" cy="228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90D9ADB-FB62-457D-80F9-C4D20A368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135" y="1652588"/>
            <a:ext cx="2482849" cy="2287587"/>
          </a:xfrm>
        </p:spPr>
        <p:txBody>
          <a:bodyPr/>
          <a:lstStyle/>
          <a:p>
            <a:r>
              <a:rPr lang="de-DE" dirty="0"/>
              <a:t>BundesSans Office Reg., 18 pt, ZAB 22 pt. Farbe sollte gezielt und nur für einzelne Informationen eingesetzt werden. </a:t>
            </a:r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11BB2361-9A47-4E7B-BB33-DFA10C265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4846500"/>
            <a:ext cx="5544200" cy="116100"/>
          </a:xfrm>
        </p:spPr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D1AC3DCD-2051-49EB-989A-7E5DC2CB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9600" y="4846500"/>
            <a:ext cx="432000" cy="1161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E64C0E4-05E7-4A2F-9DD8-B9F1D36E41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57088" y="4318000"/>
            <a:ext cx="2483675" cy="159980"/>
          </a:xfrm>
        </p:spPr>
        <p:txBody>
          <a:bodyPr/>
          <a:lstStyle/>
          <a:p>
            <a:r>
              <a:rPr lang="de-DE" dirty="0"/>
              <a:t>Quelle: BundesSerif Office Italic 12 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C2C7DC-736B-41FA-9FD0-A8003D1E9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135" y="4072649"/>
            <a:ext cx="5292763" cy="245351"/>
          </a:xfrm>
        </p:spPr>
        <p:txBody>
          <a:bodyPr/>
          <a:lstStyle/>
          <a:p>
            <a:pPr lvl="0"/>
            <a:r>
              <a:rPr lang="de-DE" dirty="0"/>
              <a:t>Bildunterschrift BundesSans Office 12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37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593B6-23F8-4D9A-85D3-8F21FAD34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84188"/>
            <a:ext cx="8137525" cy="792162"/>
          </a:xfrm>
        </p:spPr>
        <p:txBody>
          <a:bodyPr/>
          <a:lstStyle/>
          <a:p>
            <a:r>
              <a:rPr lang="de-DE" dirty="0"/>
              <a:t>Text einspaltig mit Diagramm</a:t>
            </a:r>
          </a:p>
        </p:txBody>
      </p:sp>
      <p:graphicFrame>
        <p:nvGraphicFramePr>
          <p:cNvPr id="10" name="Inhaltsplatzhalter 9" descr="Alternativtext Beispieldiagramm">
            <a:extLst>
              <a:ext uri="{FF2B5EF4-FFF2-40B4-BE49-F238E27FC236}">
                <a16:creationId xmlns:a16="http://schemas.microsoft.com/office/drawing/2014/main" id="{4B8A3F1F-38F6-404F-AC99-2B9A7C77F6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064186"/>
              </p:ext>
            </p:extLst>
          </p:nvPr>
        </p:nvGraphicFramePr>
        <p:xfrm>
          <a:off x="3348038" y="1652588"/>
          <a:ext cx="5292725" cy="228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90D9ADB-FB62-457D-80F9-C4D20A368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135" y="1652588"/>
            <a:ext cx="2482849" cy="2287587"/>
          </a:xfrm>
        </p:spPr>
        <p:txBody>
          <a:bodyPr/>
          <a:lstStyle/>
          <a:p>
            <a:r>
              <a:rPr lang="de-DE" dirty="0" err="1"/>
              <a:t>BundesSans</a:t>
            </a:r>
            <a:r>
              <a:rPr lang="de-DE" dirty="0"/>
              <a:t> Office Reg. 18 </a:t>
            </a:r>
            <a:r>
              <a:rPr lang="de-DE" dirty="0" err="1"/>
              <a:t>pt</a:t>
            </a:r>
            <a:r>
              <a:rPr lang="de-DE" dirty="0"/>
              <a:t>, ZAB 22 </a:t>
            </a:r>
            <a:r>
              <a:rPr lang="de-DE" dirty="0" err="1"/>
              <a:t>pt</a:t>
            </a:r>
            <a:r>
              <a:rPr lang="de-DE" dirty="0"/>
              <a:t>. Farbe sollte gezielt und nur für einzelne Informationen eingesetzt werden. </a:t>
            </a:r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4397652D-0EB9-4075-BF8F-187E7059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4846500"/>
            <a:ext cx="5544200" cy="116100"/>
          </a:xfrm>
        </p:spPr>
        <p:txBody>
          <a:bodyPr/>
          <a:lstStyle/>
          <a:p>
            <a:r>
              <a:rPr lang="en-US"/>
              <a:t>Absender | Titel | TT.MM.JJJJ |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8ACE182D-08D1-433A-A9D8-DBCDC1DD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9600" y="4846500"/>
            <a:ext cx="432000" cy="1161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E64C0E4-05E7-4A2F-9DD8-B9F1D36E41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56325" y="4318000"/>
            <a:ext cx="2484438" cy="160338"/>
          </a:xfrm>
        </p:spPr>
        <p:txBody>
          <a:bodyPr/>
          <a:lstStyle/>
          <a:p>
            <a:r>
              <a:rPr lang="de-DE" dirty="0"/>
              <a:t>Quelle: BundesSerif Office Italic 12 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3D4AFB-05D6-4CAF-A666-2216470086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38" y="4071938"/>
            <a:ext cx="5292725" cy="246062"/>
          </a:xfrm>
        </p:spPr>
        <p:txBody>
          <a:bodyPr/>
          <a:lstStyle/>
          <a:p>
            <a:pPr lvl="0"/>
            <a:r>
              <a:rPr lang="de-DE" dirty="0"/>
              <a:t>Bildunterschrift BundesSans Office 12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6406016"/>
      </p:ext>
    </p:extLst>
  </p:cSld>
  <p:clrMapOvr>
    <a:masterClrMapping/>
  </p:clrMapOvr>
</p:sld>
</file>

<file path=ppt/theme/theme1.xml><?xml version="1.0" encoding="utf-8"?>
<a:theme xmlns:a="http://schemas.openxmlformats.org/drawingml/2006/main" name="Bundesregierung">
  <a:themeElements>
    <a:clrScheme name="Veteranentag">
      <a:dk1>
        <a:srgbClr val="000000"/>
      </a:dk1>
      <a:lt1>
        <a:srgbClr val="FFFFFF"/>
      </a:lt1>
      <a:dk2>
        <a:srgbClr val="576164"/>
      </a:dk2>
      <a:lt2>
        <a:srgbClr val="CBD1D3"/>
      </a:lt2>
      <a:accent1>
        <a:srgbClr val="FFCC00"/>
      </a:accent1>
      <a:accent2>
        <a:srgbClr val="BEC5C9"/>
      </a:accent2>
      <a:accent3>
        <a:srgbClr val="576164"/>
      </a:accent3>
      <a:accent4>
        <a:srgbClr val="669D8F"/>
      </a:accent4>
      <a:accent5>
        <a:srgbClr val="004B76"/>
      </a:accent5>
      <a:accent6>
        <a:srgbClr val="FF0000"/>
      </a:accent6>
      <a:hlink>
        <a:srgbClr val="0077B6"/>
      </a:hlink>
      <a:folHlink>
        <a:srgbClr val="5F306E"/>
      </a:folHlink>
    </a:clrScheme>
    <a:fontScheme name="BReg Font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mple Presentation - Standard-Design.potx" id="{61285AA2-58AD-4CBC-A1C0-7D9FB4421BD2}" vid="{073B3087-04C4-4016-8741-2C40EB4280F8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- Standard-Design</Template>
  <TotalTime>0</TotalTime>
  <Words>658</Words>
  <Application>Microsoft Macintosh PowerPoint</Application>
  <PresentationFormat>Bildschirmpräsentation (16:9)</PresentationFormat>
  <Paragraphs>114</Paragraphs>
  <Slides>12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  <vt:variant>
        <vt:lpstr>Zielgruppenorientierte Präsentationen</vt:lpstr>
      </vt:variant>
      <vt:variant>
        <vt:i4>2</vt:i4>
      </vt:variant>
    </vt:vector>
  </HeadingPairs>
  <TitlesOfParts>
    <vt:vector size="19" baseType="lpstr">
      <vt:lpstr>Arial</vt:lpstr>
      <vt:lpstr>BundesSans Office</vt:lpstr>
      <vt:lpstr>BundesSans Regular</vt:lpstr>
      <vt:lpstr>Calibri</vt:lpstr>
      <vt:lpstr>Bundesregierung</vt:lpstr>
      <vt:lpstr>Titel BundesSans Office Regular, 30 pt</vt:lpstr>
      <vt:lpstr>Inhaltsverzeichnis</vt:lpstr>
      <vt:lpstr> Kapiteltrenner  BundesSans Office Bold</vt:lpstr>
      <vt:lpstr>Headline BundesSans Office Bold, 27 pt</vt:lpstr>
      <vt:lpstr>Text und Bild</vt:lpstr>
      <vt:lpstr>Text mit Bild</vt:lpstr>
      <vt:lpstr>„Zitat Epturemolum evero tem voluptaecat aliquat urerspedit liquunt atem eos apellen  danitas modios et voloraepero eatium.“</vt:lpstr>
      <vt:lpstr>Text einspaltig mit Diagramm Hier könnte eine zweite Zeile stehen</vt:lpstr>
      <vt:lpstr>Text einspaltig mit Diagramm</vt:lpstr>
      <vt:lpstr>Diagramm</vt:lpstr>
      <vt:lpstr>Tabelle (Beispiel)</vt:lpstr>
      <vt:lpstr>Absender</vt:lpstr>
      <vt:lpstr>Office Design Farben</vt:lpstr>
      <vt:lpstr>PowerPoint Folienlayout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BReg PowerPoint 16zu9 Beispielfolien</dc:title>
  <dc:creator>Dirk</dc:creator>
  <cp:lastModifiedBy>Susanne Kloß</cp:lastModifiedBy>
  <cp:revision>239</cp:revision>
  <dcterms:created xsi:type="dcterms:W3CDTF">2020-11-23T08:01:02Z</dcterms:created>
  <dcterms:modified xsi:type="dcterms:W3CDTF">2025-04-01T15:55:09Z</dcterms:modified>
</cp:coreProperties>
</file>