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gahSAxo72eZ9IL4aipAC6Ct1ro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1" d="100"/>
          <a:sy n="141" d="100"/>
        </p:scale>
        <p:origin x="7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" name="Google Shape;7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" name="Google Shape;8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6" name="Google Shape;156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cc6d230ec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8" name="Google Shape;188;g3cc6d230ec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0" name="Google Shape;220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folie">
  <p:cSld name="Titelfoli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7524" y="4218553"/>
            <a:ext cx="1416531" cy="932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1"/>
          <p:cNvSpPr txBox="1">
            <a:spLocks noGrp="1"/>
          </p:cNvSpPr>
          <p:nvPr>
            <p:ph type="ctrTitle"/>
          </p:nvPr>
        </p:nvSpPr>
        <p:spPr>
          <a:xfrm>
            <a:off x="1258888" y="1652588"/>
            <a:ext cx="4897437" cy="12436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1"/>
          <p:cNvSpPr txBox="1">
            <a:spLocks noGrp="1"/>
          </p:cNvSpPr>
          <p:nvPr>
            <p:ph type="subTitle" idx="1"/>
          </p:nvPr>
        </p:nvSpPr>
        <p:spPr>
          <a:xfrm>
            <a:off x="1258888" y="3038400"/>
            <a:ext cx="4897438" cy="788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19" name="Google Shape;19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5537" y="123479"/>
            <a:ext cx="2232248" cy="15777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21" descr="Ein Bild, das gelb, Farbigkeit, Grafiken, Symbol enthält.&#10;&#10;KI-generierte Inhalte können fehlerhaft sein."/>
          <p:cNvPicPr preferRelativeResize="0"/>
          <p:nvPr/>
        </p:nvPicPr>
        <p:blipFill rotWithShape="1">
          <a:blip r:embed="rId4">
            <a:alphaModFix/>
          </a:blip>
          <a:srcRect t="7066" r="26197" b="16532"/>
          <a:stretch/>
        </p:blipFill>
        <p:spPr>
          <a:xfrm>
            <a:off x="6109599" y="0"/>
            <a:ext cx="3034401" cy="5151796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1"/>
          <p:cNvSpPr txBox="1"/>
          <p:nvPr/>
        </p:nvSpPr>
        <p:spPr>
          <a:xfrm>
            <a:off x="1718453" y="4739665"/>
            <a:ext cx="1597831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de-DE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Eine Initiative des Deutschen Bundestages, umgesetzt durch die Bundesregierung.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793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2"/>
          <p:cNvSpPr txBox="1">
            <a:spLocks noGrp="1"/>
          </p:cNvSpPr>
          <p:nvPr>
            <p:ph type="title"/>
          </p:nvPr>
        </p:nvSpPr>
        <p:spPr>
          <a:xfrm>
            <a:off x="503238" y="484188"/>
            <a:ext cx="8137525" cy="79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8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body" idx="1"/>
          </p:nvPr>
        </p:nvSpPr>
        <p:spPr>
          <a:xfrm>
            <a:off x="503238" y="1652588"/>
            <a:ext cx="8135381" cy="2665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ftr" idx="11"/>
          </p:nvPr>
        </p:nvSpPr>
        <p:spPr>
          <a:xfrm>
            <a:off x="2771800" y="4846500"/>
            <a:ext cx="55442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sldNum" idx="12"/>
          </p:nvPr>
        </p:nvSpPr>
        <p:spPr>
          <a:xfrm>
            <a:off x="8409600" y="4846500"/>
            <a:ext cx="4320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r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4"/>
          <p:cNvSpPr txBox="1">
            <a:spLocks noGrp="1"/>
          </p:cNvSpPr>
          <p:nvPr>
            <p:ph type="ftr" idx="11"/>
          </p:nvPr>
        </p:nvSpPr>
        <p:spPr>
          <a:xfrm>
            <a:off x="2771800" y="4846500"/>
            <a:ext cx="55442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4"/>
          <p:cNvSpPr txBox="1">
            <a:spLocks noGrp="1"/>
          </p:cNvSpPr>
          <p:nvPr>
            <p:ph type="sldNum" idx="12"/>
          </p:nvPr>
        </p:nvSpPr>
        <p:spPr>
          <a:xfrm>
            <a:off x="8409600" y="4846500"/>
            <a:ext cx="4320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genda">
  <p:cSld name="Agenda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27" descr="Ein Bild, das gelb, Farbigkeit, Grafiken, Symbol enthält.&#10;&#10;KI-generierte Inhalte können fehlerhaft sein."/>
          <p:cNvPicPr preferRelativeResize="0"/>
          <p:nvPr/>
        </p:nvPicPr>
        <p:blipFill rotWithShape="1">
          <a:blip r:embed="rId2">
            <a:alphaModFix/>
          </a:blip>
          <a:srcRect l="14983" t="38082" r="33541" b="28399"/>
          <a:stretch/>
        </p:blipFill>
        <p:spPr>
          <a:xfrm>
            <a:off x="4319972" y="0"/>
            <a:ext cx="4824029" cy="5151796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27"/>
          <p:cNvSpPr txBox="1">
            <a:spLocks noGrp="1"/>
          </p:cNvSpPr>
          <p:nvPr>
            <p:ph type="title"/>
          </p:nvPr>
        </p:nvSpPr>
        <p:spPr>
          <a:xfrm>
            <a:off x="503238" y="484188"/>
            <a:ext cx="8137525" cy="395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8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7"/>
          <p:cNvSpPr txBox="1">
            <a:spLocks noGrp="1"/>
          </p:cNvSpPr>
          <p:nvPr>
            <p:ph type="body" idx="1"/>
          </p:nvPr>
        </p:nvSpPr>
        <p:spPr>
          <a:xfrm>
            <a:off x="503238" y="1276350"/>
            <a:ext cx="8135381" cy="304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  <a:defRPr/>
            </a:lvl1pPr>
            <a:lvl2pPr marL="914400" lvl="1" indent="-3175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2pPr>
            <a:lvl3pPr marL="1371600" lvl="2" indent="-3175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3pPr>
            <a:lvl4pPr marL="1828800" lvl="3" indent="-3175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4pPr>
            <a:lvl5pPr marL="2286000" lvl="4" indent="-3175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27"/>
          <p:cNvSpPr txBox="1">
            <a:spLocks noGrp="1"/>
          </p:cNvSpPr>
          <p:nvPr>
            <p:ph type="ftr" idx="11"/>
          </p:nvPr>
        </p:nvSpPr>
        <p:spPr>
          <a:xfrm>
            <a:off x="2771800" y="4846500"/>
            <a:ext cx="55442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7"/>
          <p:cNvSpPr txBox="1">
            <a:spLocks noGrp="1"/>
          </p:cNvSpPr>
          <p:nvPr>
            <p:ph type="sldNum" idx="12"/>
          </p:nvPr>
        </p:nvSpPr>
        <p:spPr>
          <a:xfrm>
            <a:off x="8409600" y="4846500"/>
            <a:ext cx="4320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36" name="Google Shape;36;p27" descr="Ein Bild, das Logo, Text, Grafiken, Schrift enthält.&#10;&#10;KI-generierte Inhalte können fehlerhaft sein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62031" y="0"/>
            <a:ext cx="1958441" cy="12905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, Inhalt und Bildunterschrift">
  <p:cSld name="Titel, Inhalt und Bildunterschrif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8"/>
          <p:cNvSpPr txBox="1">
            <a:spLocks noGrp="1"/>
          </p:cNvSpPr>
          <p:nvPr>
            <p:ph type="title"/>
          </p:nvPr>
        </p:nvSpPr>
        <p:spPr>
          <a:xfrm>
            <a:off x="503238" y="484188"/>
            <a:ext cx="8137525" cy="79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8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8"/>
          <p:cNvSpPr txBox="1">
            <a:spLocks noGrp="1"/>
          </p:cNvSpPr>
          <p:nvPr>
            <p:ph type="body" idx="1"/>
          </p:nvPr>
        </p:nvSpPr>
        <p:spPr>
          <a:xfrm>
            <a:off x="503237" y="1276350"/>
            <a:ext cx="8137525" cy="27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8"/>
          <p:cNvSpPr txBox="1">
            <a:spLocks noGrp="1"/>
          </p:cNvSpPr>
          <p:nvPr>
            <p:ph type="body" idx="2"/>
          </p:nvPr>
        </p:nvSpPr>
        <p:spPr>
          <a:xfrm>
            <a:off x="6157088" y="4158020"/>
            <a:ext cx="2483675" cy="159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457200" lvl="0" indent="-228600" algn="r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i="1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28"/>
          <p:cNvSpPr txBox="1">
            <a:spLocks noGrp="1"/>
          </p:cNvSpPr>
          <p:nvPr>
            <p:ph type="body" idx="3"/>
          </p:nvPr>
        </p:nvSpPr>
        <p:spPr>
          <a:xfrm>
            <a:off x="503135" y="4072649"/>
            <a:ext cx="5292763" cy="245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8"/>
          <p:cNvSpPr txBox="1">
            <a:spLocks noGrp="1"/>
          </p:cNvSpPr>
          <p:nvPr>
            <p:ph type="ftr" idx="11"/>
          </p:nvPr>
        </p:nvSpPr>
        <p:spPr>
          <a:xfrm>
            <a:off x="2771800" y="4846500"/>
            <a:ext cx="55442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8"/>
          <p:cNvSpPr txBox="1">
            <a:spLocks noGrp="1"/>
          </p:cNvSpPr>
          <p:nvPr>
            <p:ph type="sldNum" idx="12"/>
          </p:nvPr>
        </p:nvSpPr>
        <p:spPr>
          <a:xfrm>
            <a:off x="8409600" y="4846500"/>
            <a:ext cx="4320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, Inhalt mit Grafik">
  <p:cSld name="Titel, Inhalt mit Grafi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9"/>
          <p:cNvSpPr txBox="1">
            <a:spLocks noGrp="1"/>
          </p:cNvSpPr>
          <p:nvPr>
            <p:ph type="title"/>
          </p:nvPr>
        </p:nvSpPr>
        <p:spPr>
          <a:xfrm>
            <a:off x="503238" y="484188"/>
            <a:ext cx="8137525" cy="79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8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9"/>
          <p:cNvSpPr txBox="1">
            <a:spLocks noGrp="1"/>
          </p:cNvSpPr>
          <p:nvPr>
            <p:ph type="body" idx="1"/>
          </p:nvPr>
        </p:nvSpPr>
        <p:spPr>
          <a:xfrm>
            <a:off x="3348036" y="1652588"/>
            <a:ext cx="5292727" cy="2287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2pPr>
            <a:lvl3pPr marL="1371600" lvl="2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47" name="Google Shape;47;p29"/>
          <p:cNvSpPr txBox="1">
            <a:spLocks noGrp="1"/>
          </p:cNvSpPr>
          <p:nvPr>
            <p:ph type="body" idx="2"/>
          </p:nvPr>
        </p:nvSpPr>
        <p:spPr>
          <a:xfrm>
            <a:off x="503135" y="1652588"/>
            <a:ext cx="2482849" cy="2287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743200" lvl="5" indent="-2286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3200400" lvl="6" indent="-2286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3657600" lvl="7" indent="-2286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4114800" lvl="8" indent="-2286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48" name="Google Shape;48;p29"/>
          <p:cNvSpPr txBox="1">
            <a:spLocks noGrp="1"/>
          </p:cNvSpPr>
          <p:nvPr>
            <p:ph type="ftr" idx="11"/>
          </p:nvPr>
        </p:nvSpPr>
        <p:spPr>
          <a:xfrm>
            <a:off x="2771800" y="4846500"/>
            <a:ext cx="55442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9"/>
          <p:cNvSpPr txBox="1">
            <a:spLocks noGrp="1"/>
          </p:cNvSpPr>
          <p:nvPr>
            <p:ph type="sldNum" idx="12"/>
          </p:nvPr>
        </p:nvSpPr>
        <p:spPr>
          <a:xfrm>
            <a:off x="8409600" y="4846500"/>
            <a:ext cx="4320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50" name="Google Shape;50;p29"/>
          <p:cNvSpPr txBox="1">
            <a:spLocks noGrp="1"/>
          </p:cNvSpPr>
          <p:nvPr>
            <p:ph type="body" idx="3"/>
          </p:nvPr>
        </p:nvSpPr>
        <p:spPr>
          <a:xfrm>
            <a:off x="6157088" y="4318000"/>
            <a:ext cx="2483675" cy="159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r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i="1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9"/>
          <p:cNvSpPr txBox="1">
            <a:spLocks noGrp="1"/>
          </p:cNvSpPr>
          <p:nvPr>
            <p:ph type="body" idx="4"/>
          </p:nvPr>
        </p:nvSpPr>
        <p:spPr>
          <a:xfrm>
            <a:off x="503135" y="4072649"/>
            <a:ext cx="5292763" cy="245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8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mit großem Bild">
  <p:cSld name="Titel mit großem Bild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0"/>
          <p:cNvSpPr txBox="1">
            <a:spLocks noGrp="1"/>
          </p:cNvSpPr>
          <p:nvPr>
            <p:ph type="title"/>
          </p:nvPr>
        </p:nvSpPr>
        <p:spPr>
          <a:xfrm>
            <a:off x="503238" y="484188"/>
            <a:ext cx="8137525" cy="79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8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0"/>
          <p:cNvSpPr>
            <a:spLocks noGrp="1"/>
          </p:cNvSpPr>
          <p:nvPr>
            <p:ph type="pic" idx="2"/>
          </p:nvPr>
        </p:nvSpPr>
        <p:spPr>
          <a:xfrm>
            <a:off x="0" y="1276350"/>
            <a:ext cx="5795963" cy="304165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55" name="Google Shape;55;p30"/>
          <p:cNvSpPr txBox="1">
            <a:spLocks noGrp="1"/>
          </p:cNvSpPr>
          <p:nvPr>
            <p:ph type="body" idx="1"/>
          </p:nvPr>
        </p:nvSpPr>
        <p:spPr>
          <a:xfrm>
            <a:off x="6156325" y="3996000"/>
            <a:ext cx="2482850" cy="3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1pPr>
            <a:lvl2pPr marL="914400" lvl="1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30"/>
          <p:cNvSpPr txBox="1">
            <a:spLocks noGrp="1"/>
          </p:cNvSpPr>
          <p:nvPr>
            <p:ph type="body" idx="3"/>
          </p:nvPr>
        </p:nvSpPr>
        <p:spPr>
          <a:xfrm>
            <a:off x="6156325" y="1652400"/>
            <a:ext cx="2482850" cy="2329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743200" lvl="5" indent="-2286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3200400" lvl="6" indent="-2286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3657600" lvl="7" indent="-2286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4114800" lvl="8" indent="-2286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57" name="Google Shape;57;p30"/>
          <p:cNvSpPr txBox="1">
            <a:spLocks noGrp="1"/>
          </p:cNvSpPr>
          <p:nvPr>
            <p:ph type="ftr" idx="11"/>
          </p:nvPr>
        </p:nvSpPr>
        <p:spPr>
          <a:xfrm>
            <a:off x="2771800" y="4846500"/>
            <a:ext cx="55442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0"/>
          <p:cNvSpPr txBox="1">
            <a:spLocks noGrp="1"/>
          </p:cNvSpPr>
          <p:nvPr>
            <p:ph type="sldNum" idx="12"/>
          </p:nvPr>
        </p:nvSpPr>
        <p:spPr>
          <a:xfrm>
            <a:off x="8409600" y="4846500"/>
            <a:ext cx="4320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mit kleinem Bild">
  <p:cSld name="Titel mit kleinem Bild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1"/>
          <p:cNvSpPr txBox="1">
            <a:spLocks noGrp="1"/>
          </p:cNvSpPr>
          <p:nvPr>
            <p:ph type="title"/>
          </p:nvPr>
        </p:nvSpPr>
        <p:spPr>
          <a:xfrm>
            <a:off x="503238" y="484188"/>
            <a:ext cx="8137525" cy="79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8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31"/>
          <p:cNvSpPr>
            <a:spLocks noGrp="1"/>
          </p:cNvSpPr>
          <p:nvPr>
            <p:ph type="pic" idx="2"/>
          </p:nvPr>
        </p:nvSpPr>
        <p:spPr>
          <a:xfrm>
            <a:off x="503237" y="1652588"/>
            <a:ext cx="2484438" cy="2665412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62" name="Google Shape;62;p31"/>
          <p:cNvSpPr txBox="1">
            <a:spLocks noGrp="1"/>
          </p:cNvSpPr>
          <p:nvPr>
            <p:ph type="body" idx="1"/>
          </p:nvPr>
        </p:nvSpPr>
        <p:spPr>
          <a:xfrm>
            <a:off x="3348000" y="3996000"/>
            <a:ext cx="5292763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31"/>
          <p:cNvSpPr txBox="1">
            <a:spLocks noGrp="1"/>
          </p:cNvSpPr>
          <p:nvPr>
            <p:ph type="body" idx="3"/>
          </p:nvPr>
        </p:nvSpPr>
        <p:spPr>
          <a:xfrm>
            <a:off x="3348000" y="1652400"/>
            <a:ext cx="5292763" cy="2337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31"/>
          <p:cNvSpPr txBox="1">
            <a:spLocks noGrp="1"/>
          </p:cNvSpPr>
          <p:nvPr>
            <p:ph type="ftr" idx="11"/>
          </p:nvPr>
        </p:nvSpPr>
        <p:spPr>
          <a:xfrm>
            <a:off x="2771800" y="4846500"/>
            <a:ext cx="55442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31"/>
          <p:cNvSpPr txBox="1">
            <a:spLocks noGrp="1"/>
          </p:cNvSpPr>
          <p:nvPr>
            <p:ph type="sldNum" idx="12"/>
          </p:nvPr>
        </p:nvSpPr>
        <p:spPr>
          <a:xfrm>
            <a:off x="8409600" y="4846500"/>
            <a:ext cx="4320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mit 3 Bildern">
  <p:cSld name="Titel mit 3 Bilder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2"/>
          <p:cNvSpPr txBox="1">
            <a:spLocks noGrp="1"/>
          </p:cNvSpPr>
          <p:nvPr>
            <p:ph type="title"/>
          </p:nvPr>
        </p:nvSpPr>
        <p:spPr>
          <a:xfrm>
            <a:off x="503238" y="484188"/>
            <a:ext cx="8137525" cy="79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8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32"/>
          <p:cNvSpPr>
            <a:spLocks noGrp="1"/>
          </p:cNvSpPr>
          <p:nvPr>
            <p:ph type="pic" idx="2"/>
          </p:nvPr>
        </p:nvSpPr>
        <p:spPr>
          <a:xfrm>
            <a:off x="504000" y="1276350"/>
            <a:ext cx="2484437" cy="1528763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69" name="Google Shape;69;p32"/>
          <p:cNvSpPr txBox="1">
            <a:spLocks noGrp="1"/>
          </p:cNvSpPr>
          <p:nvPr>
            <p:ph type="body" idx="1"/>
          </p:nvPr>
        </p:nvSpPr>
        <p:spPr>
          <a:xfrm>
            <a:off x="503999" y="3183818"/>
            <a:ext cx="2483676" cy="4908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i="0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32"/>
          <p:cNvSpPr>
            <a:spLocks noGrp="1"/>
          </p:cNvSpPr>
          <p:nvPr>
            <p:ph type="pic" idx="3"/>
          </p:nvPr>
        </p:nvSpPr>
        <p:spPr>
          <a:xfrm>
            <a:off x="3347963" y="1276350"/>
            <a:ext cx="2448000" cy="1528763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71" name="Google Shape;71;p32"/>
          <p:cNvSpPr txBox="1">
            <a:spLocks noGrp="1"/>
          </p:cNvSpPr>
          <p:nvPr>
            <p:ph type="body" idx="4"/>
          </p:nvPr>
        </p:nvSpPr>
        <p:spPr>
          <a:xfrm>
            <a:off x="3348000" y="3183818"/>
            <a:ext cx="2448000" cy="490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i="0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32"/>
          <p:cNvSpPr>
            <a:spLocks noGrp="1"/>
          </p:cNvSpPr>
          <p:nvPr>
            <p:ph type="pic" idx="5"/>
          </p:nvPr>
        </p:nvSpPr>
        <p:spPr>
          <a:xfrm>
            <a:off x="6156763" y="1276350"/>
            <a:ext cx="2484000" cy="1528763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73" name="Google Shape;73;p32"/>
          <p:cNvSpPr txBox="1">
            <a:spLocks noGrp="1"/>
          </p:cNvSpPr>
          <p:nvPr>
            <p:ph type="body" idx="6"/>
          </p:nvPr>
        </p:nvSpPr>
        <p:spPr>
          <a:xfrm>
            <a:off x="6160355" y="3183818"/>
            <a:ext cx="2482851" cy="490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i="0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32"/>
          <p:cNvSpPr txBox="1">
            <a:spLocks noGrp="1"/>
          </p:cNvSpPr>
          <p:nvPr>
            <p:ph type="body" idx="7"/>
          </p:nvPr>
        </p:nvSpPr>
        <p:spPr>
          <a:xfrm>
            <a:off x="504000" y="3680812"/>
            <a:ext cx="8136763" cy="691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743200" lvl="5" indent="-2286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3200400" lvl="6" indent="-2286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3657600" lvl="7" indent="-2286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4114800" lvl="8" indent="-2286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75" name="Google Shape;75;p32"/>
          <p:cNvSpPr txBox="1">
            <a:spLocks noGrp="1"/>
          </p:cNvSpPr>
          <p:nvPr>
            <p:ph type="ftr" idx="11"/>
          </p:nvPr>
        </p:nvSpPr>
        <p:spPr>
          <a:xfrm>
            <a:off x="2771800" y="4846500"/>
            <a:ext cx="55442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2"/>
          <p:cNvSpPr txBox="1">
            <a:spLocks noGrp="1"/>
          </p:cNvSpPr>
          <p:nvPr>
            <p:ph type="sldNum" idx="12"/>
          </p:nvPr>
        </p:nvSpPr>
        <p:spPr>
          <a:xfrm>
            <a:off x="8409600" y="4846500"/>
            <a:ext cx="4320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>
          <a:xfrm>
            <a:off x="503238" y="484188"/>
            <a:ext cx="8137525" cy="79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sz="2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>
          <a:xfrm>
            <a:off x="503238" y="1652588"/>
            <a:ext cx="8135381" cy="2665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0"/>
          <p:cNvSpPr txBox="1">
            <a:spLocks noGrp="1"/>
          </p:cNvSpPr>
          <p:nvPr>
            <p:ph type="ftr" idx="11"/>
          </p:nvPr>
        </p:nvSpPr>
        <p:spPr>
          <a:xfrm>
            <a:off x="2771800" y="4846500"/>
            <a:ext cx="55442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0"/>
          <p:cNvSpPr txBox="1">
            <a:spLocks noGrp="1"/>
          </p:cNvSpPr>
          <p:nvPr>
            <p:ph type="sldNum" idx="12"/>
          </p:nvPr>
        </p:nvSpPr>
        <p:spPr>
          <a:xfrm>
            <a:off x="8409600" y="4846500"/>
            <a:ext cx="4320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20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467544" y="4479962"/>
            <a:ext cx="887834" cy="62753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20">
          <p15:clr>
            <a:srgbClr val="F26B43"/>
          </p15:clr>
        </p15:guide>
        <p15:guide id="2" pos="317">
          <p15:clr>
            <a:srgbClr val="F26B43"/>
          </p15:clr>
        </p15:guide>
        <p15:guide id="3" orient="horz" pos="305">
          <p15:clr>
            <a:srgbClr val="F26B43"/>
          </p15:clr>
        </p15:guide>
        <p15:guide id="4" orient="horz" pos="1041">
          <p15:clr>
            <a:srgbClr val="F26B43"/>
          </p15:clr>
        </p15:guide>
        <p15:guide id="5" pos="5443">
          <p15:clr>
            <a:srgbClr val="F26B43"/>
          </p15:clr>
        </p15:guide>
        <p15:guide id="6" pos="3651">
          <p15:clr>
            <a:srgbClr val="F26B43"/>
          </p15:clr>
        </p15:guide>
        <p15:guide id="7" pos="3878">
          <p15:clr>
            <a:srgbClr val="F26B43"/>
          </p15:clr>
        </p15:guide>
        <p15:guide id="8" pos="1882">
          <p15:clr>
            <a:srgbClr val="F26B43"/>
          </p15:clr>
        </p15:guide>
        <p15:guide id="9" pos="2109">
          <p15:clr>
            <a:srgbClr val="F26B43"/>
          </p15:clr>
        </p15:guide>
        <p15:guide id="10" orient="horz" pos="8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"/>
          <p:cNvSpPr txBox="1">
            <a:spLocks noGrp="1"/>
          </p:cNvSpPr>
          <p:nvPr>
            <p:ph type="ctrTitle"/>
          </p:nvPr>
        </p:nvSpPr>
        <p:spPr>
          <a:xfrm>
            <a:off x="1258888" y="1681200"/>
            <a:ext cx="4897437" cy="1215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de-DE"/>
              <a:t>Fragenkarten</a:t>
            </a:r>
            <a:endParaRPr/>
          </a:p>
        </p:txBody>
      </p:sp>
      <p:sp>
        <p:nvSpPr>
          <p:cNvPr id="82" name="Google Shape;82;p1"/>
          <p:cNvSpPr txBox="1">
            <a:spLocks noGrp="1"/>
          </p:cNvSpPr>
          <p:nvPr>
            <p:ph type="subTitle" idx="1"/>
          </p:nvPr>
        </p:nvSpPr>
        <p:spPr>
          <a:xfrm>
            <a:off x="1258888" y="3038400"/>
            <a:ext cx="4897438" cy="788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DE"/>
              <a:t>Kennenlern-Fragen für Events </a:t>
            </a:r>
            <a:br>
              <a:rPr lang="de-DE"/>
            </a:br>
            <a:r>
              <a:rPr lang="de-DE"/>
              <a:t>mit Veteraninnen und Veteranen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"/>
          <p:cNvSpPr txBox="1">
            <a:spLocks noGrp="1"/>
          </p:cNvSpPr>
          <p:nvPr>
            <p:ph type="title"/>
          </p:nvPr>
        </p:nvSpPr>
        <p:spPr>
          <a:xfrm>
            <a:off x="503238" y="484188"/>
            <a:ext cx="8137525" cy="79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de-DE" sz="3000"/>
              <a:t>Hintergrund</a:t>
            </a:r>
            <a:endParaRPr sz="3000"/>
          </a:p>
        </p:txBody>
      </p:sp>
      <p:sp>
        <p:nvSpPr>
          <p:cNvPr id="88" name="Google Shape;88;p2"/>
          <p:cNvSpPr txBox="1">
            <a:spLocks noGrp="1"/>
          </p:cNvSpPr>
          <p:nvPr>
            <p:ph type="body" idx="1"/>
          </p:nvPr>
        </p:nvSpPr>
        <p:spPr>
          <a:xfrm>
            <a:off x="503238" y="1652588"/>
            <a:ext cx="5292725" cy="2665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de-DE" sz="1200"/>
              <a:t>Die folgenden Seiten lassen sich ausdrucken und können entlang der perforierten Linien zu einzelnen Karten zerteilt werden. Bei Bedarf laminieren. 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br>
              <a:rPr lang="de-DE" sz="1200"/>
            </a:br>
            <a:r>
              <a:rPr lang="de-DE" sz="1200"/>
              <a:t>Die Karten können auf Events im Raum, zum Beispiel auf Stehtischen, verteilt und mit einem Hinweis versehen werden, um thematischen Austausch unter den Gästen zum Veteranentag anzuregen. </a:t>
            </a:r>
            <a:endParaRPr sz="1200"/>
          </a:p>
          <a:p>
            <a:pPr marL="0" lvl="0" indent="0" algn="l" rtl="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rgbClr val="00B050"/>
              </a:buClr>
              <a:buSzPts val="1200"/>
              <a:buNone/>
            </a:pPr>
            <a:br>
              <a:rPr lang="de-DE" sz="1200"/>
            </a:br>
            <a:endParaRPr sz="1200"/>
          </a:p>
        </p:txBody>
      </p:sp>
      <p:sp>
        <p:nvSpPr>
          <p:cNvPr id="89" name="Google Shape;89;p2"/>
          <p:cNvSpPr txBox="1">
            <a:spLocks noGrp="1"/>
          </p:cNvSpPr>
          <p:nvPr>
            <p:ph type="ftr" idx="11"/>
          </p:nvPr>
        </p:nvSpPr>
        <p:spPr>
          <a:xfrm>
            <a:off x="2771800" y="4846500"/>
            <a:ext cx="55442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Partner-Team Veteranentag | Aktionsideen Veteranentag | Kennenlern-Karten</a:t>
            </a:r>
            <a:endParaRPr/>
          </a:p>
        </p:txBody>
      </p:sp>
      <p:sp>
        <p:nvSpPr>
          <p:cNvPr id="90" name="Google Shape;90;p2"/>
          <p:cNvSpPr txBox="1">
            <a:spLocks noGrp="1"/>
          </p:cNvSpPr>
          <p:nvPr>
            <p:ph type="sldNum" idx="12"/>
          </p:nvPr>
        </p:nvSpPr>
        <p:spPr>
          <a:xfrm>
            <a:off x="8409600" y="4846500"/>
            <a:ext cx="4320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fld id="{00000000-1234-1234-1234-123412341234}" type="slidenum">
              <a:rPr lang="de-DE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>
            <a:spLocks noGrp="1"/>
          </p:cNvSpPr>
          <p:nvPr>
            <p:ph type="ftr" idx="11"/>
          </p:nvPr>
        </p:nvSpPr>
        <p:spPr>
          <a:xfrm>
            <a:off x="2771800" y="4846500"/>
            <a:ext cx="55442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Partner-Team Veteranentag | Aktionsideen | Kennenlern-Karten</a:t>
            </a:r>
            <a:endParaRPr/>
          </a:p>
        </p:txBody>
      </p:sp>
      <p:sp>
        <p:nvSpPr>
          <p:cNvPr id="96" name="Google Shape;96;p16"/>
          <p:cNvSpPr txBox="1">
            <a:spLocks noGrp="1"/>
          </p:cNvSpPr>
          <p:nvPr>
            <p:ph type="sldNum" idx="12"/>
          </p:nvPr>
        </p:nvSpPr>
        <p:spPr>
          <a:xfrm>
            <a:off x="8409600" y="4846500"/>
            <a:ext cx="4320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fld id="{00000000-1234-1234-1234-123412341234}" type="slidenum">
              <a:rPr lang="de-DE"/>
              <a:t>3</a:t>
            </a:fld>
            <a:endParaRPr/>
          </a:p>
        </p:txBody>
      </p:sp>
      <p:sp>
        <p:nvSpPr>
          <p:cNvPr id="97" name="Google Shape;97;p16"/>
          <p:cNvSpPr/>
          <p:nvPr/>
        </p:nvSpPr>
        <p:spPr>
          <a:xfrm>
            <a:off x="447253" y="824077"/>
            <a:ext cx="8137524" cy="3532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6"/>
          <p:cNvSpPr/>
          <p:nvPr/>
        </p:nvSpPr>
        <p:spPr>
          <a:xfrm>
            <a:off x="447253" y="937159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6"/>
          <p:cNvSpPr/>
          <p:nvPr/>
        </p:nvSpPr>
        <p:spPr>
          <a:xfrm>
            <a:off x="3244526" y="937159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6"/>
          <p:cNvSpPr/>
          <p:nvPr/>
        </p:nvSpPr>
        <p:spPr>
          <a:xfrm>
            <a:off x="5945380" y="826154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Was bedeutet der Veteranentag für Sie?</a:t>
            </a:r>
            <a:endParaRPr/>
          </a:p>
        </p:txBody>
      </p:sp>
      <p:sp>
        <p:nvSpPr>
          <p:cNvPr id="101" name="Google Shape;101;p16"/>
          <p:cNvSpPr/>
          <p:nvPr/>
        </p:nvSpPr>
        <p:spPr>
          <a:xfrm>
            <a:off x="332901" y="2635248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Ist der Begriff Veteranin oder Veteran Teil Ihres Alltags?</a:t>
            </a:r>
            <a:endParaRPr/>
          </a:p>
        </p:txBody>
      </p:sp>
      <p:sp>
        <p:nvSpPr>
          <p:cNvPr id="102" name="Google Shape;102;p16"/>
          <p:cNvSpPr/>
          <p:nvPr/>
        </p:nvSpPr>
        <p:spPr>
          <a:xfrm>
            <a:off x="3126371" y="2605036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Was ist ein Thema, über das Sie gern mehr hören würden – von anderen Veteraninnen und Veteranen?</a:t>
            </a:r>
            <a:endParaRPr/>
          </a:p>
        </p:txBody>
      </p:sp>
      <p:sp>
        <p:nvSpPr>
          <p:cNvPr id="103" name="Google Shape;103;p16"/>
          <p:cNvSpPr/>
          <p:nvPr/>
        </p:nvSpPr>
        <p:spPr>
          <a:xfrm>
            <a:off x="6041800" y="2717242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4" name="Google Shape;104;p16"/>
          <p:cNvCxnSpPr/>
          <p:nvPr/>
        </p:nvCxnSpPr>
        <p:spPr>
          <a:xfrm>
            <a:off x="0" y="824077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05" name="Google Shape;105;p16"/>
          <p:cNvCxnSpPr/>
          <p:nvPr/>
        </p:nvCxnSpPr>
        <p:spPr>
          <a:xfrm>
            <a:off x="0" y="4356111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06" name="Google Shape;106;p16"/>
          <p:cNvCxnSpPr/>
          <p:nvPr/>
        </p:nvCxnSpPr>
        <p:spPr>
          <a:xfrm>
            <a:off x="3149600" y="0"/>
            <a:ext cx="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07" name="Google Shape;107;p16"/>
          <p:cNvCxnSpPr/>
          <p:nvPr/>
        </p:nvCxnSpPr>
        <p:spPr>
          <a:xfrm>
            <a:off x="3120104" y="402092"/>
            <a:ext cx="0" cy="4250826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08" name="Google Shape;108;p16"/>
          <p:cNvCxnSpPr/>
          <p:nvPr/>
        </p:nvCxnSpPr>
        <p:spPr>
          <a:xfrm>
            <a:off x="5945241" y="402092"/>
            <a:ext cx="0" cy="4250826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09" name="Google Shape;109;p16"/>
          <p:cNvCxnSpPr/>
          <p:nvPr/>
        </p:nvCxnSpPr>
        <p:spPr>
          <a:xfrm>
            <a:off x="0" y="2598800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10" name="Google Shape;110;p16" descr="Schere mit einfarbiger Füllung"/>
          <p:cNvSpPr/>
          <p:nvPr/>
        </p:nvSpPr>
        <p:spPr>
          <a:xfrm>
            <a:off x="6945909" y="-812451"/>
            <a:ext cx="424581" cy="424581"/>
          </a:xfrm>
          <a:prstGeom prst="rect">
            <a:avLst/>
          </a:prstGeom>
          <a:noFill/>
          <a:ln>
            <a:noFill/>
          </a:ln>
        </p:spPr>
      </p:sp>
      <p:pic>
        <p:nvPicPr>
          <p:cNvPr id="111" name="Google Shape;111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8008" y="2105439"/>
            <a:ext cx="585538" cy="41404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2" name="Google Shape;112;p16"/>
          <p:cNvCxnSpPr/>
          <p:nvPr/>
        </p:nvCxnSpPr>
        <p:spPr>
          <a:xfrm>
            <a:off x="313404" y="402092"/>
            <a:ext cx="0" cy="4250826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13" name="Google Shape;113;p16"/>
          <p:cNvCxnSpPr/>
          <p:nvPr/>
        </p:nvCxnSpPr>
        <p:spPr>
          <a:xfrm>
            <a:off x="8555280" y="337531"/>
            <a:ext cx="0" cy="4250826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114" name="Google Shape;114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2779" y="2117131"/>
            <a:ext cx="585538" cy="414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6917" y="2105438"/>
            <a:ext cx="585538" cy="414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8008" y="3912106"/>
            <a:ext cx="585538" cy="414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2779" y="3923798"/>
            <a:ext cx="585538" cy="414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6917" y="3912105"/>
            <a:ext cx="585538" cy="414047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6"/>
          <p:cNvSpPr/>
          <p:nvPr/>
        </p:nvSpPr>
        <p:spPr>
          <a:xfrm>
            <a:off x="345197" y="840043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Hatten Sie schon mal mit dem Veteranentag Berührungspunkte?</a:t>
            </a:r>
            <a:endParaRPr/>
          </a:p>
        </p:txBody>
      </p:sp>
      <p:sp>
        <p:nvSpPr>
          <p:cNvPr id="120" name="Google Shape;120;p16"/>
          <p:cNvSpPr/>
          <p:nvPr/>
        </p:nvSpPr>
        <p:spPr>
          <a:xfrm>
            <a:off x="3108733" y="827821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Was würden Sie sich vom Veteranentag wünschen?</a:t>
            </a:r>
            <a:endParaRPr/>
          </a:p>
        </p:txBody>
      </p:sp>
      <p:sp>
        <p:nvSpPr>
          <p:cNvPr id="121" name="Google Shape;121;p16"/>
          <p:cNvSpPr/>
          <p:nvPr/>
        </p:nvSpPr>
        <p:spPr>
          <a:xfrm>
            <a:off x="5945103" y="2618878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Was würden Sie Veteraninnen und Veteranen gerne einmal sagen?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5"/>
          <p:cNvSpPr txBox="1">
            <a:spLocks noGrp="1"/>
          </p:cNvSpPr>
          <p:nvPr>
            <p:ph type="ftr" idx="11"/>
          </p:nvPr>
        </p:nvSpPr>
        <p:spPr>
          <a:xfrm>
            <a:off x="2771800" y="4846500"/>
            <a:ext cx="55442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Partner-Team Veteranentag | Aktionsideen | Kennenlern-Karten</a:t>
            </a:r>
            <a:endParaRPr/>
          </a:p>
        </p:txBody>
      </p:sp>
      <p:sp>
        <p:nvSpPr>
          <p:cNvPr id="127" name="Google Shape;127;p35"/>
          <p:cNvSpPr txBox="1">
            <a:spLocks noGrp="1"/>
          </p:cNvSpPr>
          <p:nvPr>
            <p:ph type="sldNum" idx="12"/>
          </p:nvPr>
        </p:nvSpPr>
        <p:spPr>
          <a:xfrm>
            <a:off x="8409600" y="4846500"/>
            <a:ext cx="4320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fld id="{00000000-1234-1234-1234-123412341234}" type="slidenum">
              <a:rPr lang="de-DE"/>
              <a:t>4</a:t>
            </a:fld>
            <a:endParaRPr/>
          </a:p>
        </p:txBody>
      </p:sp>
      <p:sp>
        <p:nvSpPr>
          <p:cNvPr id="128" name="Google Shape;128;p35"/>
          <p:cNvSpPr txBox="1">
            <a:spLocks noGrp="1"/>
          </p:cNvSpPr>
          <p:nvPr>
            <p:ph type="body" idx="4294967295"/>
          </p:nvPr>
        </p:nvSpPr>
        <p:spPr>
          <a:xfrm>
            <a:off x="0" y="1505107"/>
            <a:ext cx="5292725" cy="2665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B050"/>
              </a:buClr>
              <a:buSzPts val="1200"/>
              <a:buNone/>
            </a:pPr>
            <a:br>
              <a:rPr lang="de-DE" sz="1200"/>
            </a:br>
            <a:endParaRPr sz="1200"/>
          </a:p>
        </p:txBody>
      </p:sp>
      <p:sp>
        <p:nvSpPr>
          <p:cNvPr id="129" name="Google Shape;129;p35"/>
          <p:cNvSpPr/>
          <p:nvPr/>
        </p:nvSpPr>
        <p:spPr>
          <a:xfrm>
            <a:off x="447253" y="824077"/>
            <a:ext cx="8137524" cy="3532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35"/>
          <p:cNvSpPr/>
          <p:nvPr/>
        </p:nvSpPr>
        <p:spPr>
          <a:xfrm>
            <a:off x="447253" y="937159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35"/>
          <p:cNvSpPr/>
          <p:nvPr/>
        </p:nvSpPr>
        <p:spPr>
          <a:xfrm>
            <a:off x="3244526" y="937159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35"/>
          <p:cNvSpPr/>
          <p:nvPr/>
        </p:nvSpPr>
        <p:spPr>
          <a:xfrm>
            <a:off x="5945380" y="826154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„Feldtauglich“ im Büro: Welche Routine hilft Ihnen, wenn es stressig wird?</a:t>
            </a:r>
            <a:endParaRPr/>
          </a:p>
        </p:txBody>
      </p:sp>
      <p:sp>
        <p:nvSpPr>
          <p:cNvPr id="133" name="Google Shape;133;p35"/>
          <p:cNvSpPr/>
          <p:nvPr/>
        </p:nvSpPr>
        <p:spPr>
          <a:xfrm>
            <a:off x="332901" y="2635248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Welche Gewohnheit aus dem Dienstalltag hat sich (positiv) gehalten?</a:t>
            </a:r>
            <a:endParaRPr/>
          </a:p>
        </p:txBody>
      </p:sp>
      <p:sp>
        <p:nvSpPr>
          <p:cNvPr id="134" name="Google Shape;134;p35"/>
          <p:cNvSpPr/>
          <p:nvPr/>
        </p:nvSpPr>
        <p:spPr>
          <a:xfrm>
            <a:off x="3126371" y="2605036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Was war für Sie ein „Aha-Moment“ beim Übergang in/aus dem Dienst?</a:t>
            </a:r>
            <a:endParaRPr/>
          </a:p>
        </p:txBody>
      </p:sp>
      <p:sp>
        <p:nvSpPr>
          <p:cNvPr id="135" name="Google Shape;135;p35"/>
          <p:cNvSpPr/>
          <p:nvPr/>
        </p:nvSpPr>
        <p:spPr>
          <a:xfrm>
            <a:off x="6041800" y="2717242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6" name="Google Shape;136;p35"/>
          <p:cNvCxnSpPr/>
          <p:nvPr/>
        </p:nvCxnSpPr>
        <p:spPr>
          <a:xfrm>
            <a:off x="0" y="824077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37" name="Google Shape;137;p35"/>
          <p:cNvCxnSpPr/>
          <p:nvPr/>
        </p:nvCxnSpPr>
        <p:spPr>
          <a:xfrm>
            <a:off x="0" y="4356111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38" name="Google Shape;138;p35"/>
          <p:cNvCxnSpPr/>
          <p:nvPr/>
        </p:nvCxnSpPr>
        <p:spPr>
          <a:xfrm>
            <a:off x="3149600" y="0"/>
            <a:ext cx="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39" name="Google Shape;139;p35"/>
          <p:cNvCxnSpPr/>
          <p:nvPr/>
        </p:nvCxnSpPr>
        <p:spPr>
          <a:xfrm>
            <a:off x="3120104" y="402092"/>
            <a:ext cx="0" cy="4250826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40" name="Google Shape;140;p35"/>
          <p:cNvCxnSpPr/>
          <p:nvPr/>
        </p:nvCxnSpPr>
        <p:spPr>
          <a:xfrm>
            <a:off x="5945241" y="402092"/>
            <a:ext cx="0" cy="4250826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41" name="Google Shape;141;p35"/>
          <p:cNvCxnSpPr/>
          <p:nvPr/>
        </p:nvCxnSpPr>
        <p:spPr>
          <a:xfrm>
            <a:off x="0" y="2598800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42" name="Google Shape;142;p35" descr="Schere mit einfarbiger Füllung"/>
          <p:cNvSpPr/>
          <p:nvPr/>
        </p:nvSpPr>
        <p:spPr>
          <a:xfrm>
            <a:off x="6945909" y="-812451"/>
            <a:ext cx="424581" cy="424581"/>
          </a:xfrm>
          <a:prstGeom prst="rect">
            <a:avLst/>
          </a:prstGeom>
          <a:noFill/>
          <a:ln>
            <a:noFill/>
          </a:ln>
        </p:spPr>
      </p:sp>
      <p:pic>
        <p:nvPicPr>
          <p:cNvPr id="143" name="Google Shape;143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8008" y="2105439"/>
            <a:ext cx="585538" cy="41404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4" name="Google Shape;144;p35"/>
          <p:cNvCxnSpPr/>
          <p:nvPr/>
        </p:nvCxnSpPr>
        <p:spPr>
          <a:xfrm>
            <a:off x="313404" y="402092"/>
            <a:ext cx="0" cy="4250826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45" name="Google Shape;145;p35"/>
          <p:cNvCxnSpPr/>
          <p:nvPr/>
        </p:nvCxnSpPr>
        <p:spPr>
          <a:xfrm>
            <a:off x="8555280" y="337531"/>
            <a:ext cx="0" cy="4250826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146" name="Google Shape;146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2779" y="2117131"/>
            <a:ext cx="585538" cy="414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6917" y="2105438"/>
            <a:ext cx="585538" cy="414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8008" y="3912106"/>
            <a:ext cx="585538" cy="414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2779" y="3923798"/>
            <a:ext cx="585538" cy="414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6917" y="3912105"/>
            <a:ext cx="585538" cy="414047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35"/>
          <p:cNvSpPr/>
          <p:nvPr/>
        </p:nvSpPr>
        <p:spPr>
          <a:xfrm>
            <a:off x="345197" y="840043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Welche Fähigkeit aus Ihrer Dienstzeit ist heute im Beruf besonders hilfreich?</a:t>
            </a:r>
            <a:endParaRPr/>
          </a:p>
        </p:txBody>
      </p:sp>
      <p:sp>
        <p:nvSpPr>
          <p:cNvPr id="152" name="Google Shape;152;p35"/>
          <p:cNvSpPr/>
          <p:nvPr/>
        </p:nvSpPr>
        <p:spPr>
          <a:xfrm>
            <a:off x="3108733" y="827821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Welche „unsichtbare“ Kompetenz aus dem Dienst wird außerhalb oft unterschätzt?</a:t>
            </a:r>
            <a:endParaRPr/>
          </a:p>
        </p:txBody>
      </p:sp>
      <p:sp>
        <p:nvSpPr>
          <p:cNvPr id="153" name="Google Shape;153;p35"/>
          <p:cNvSpPr/>
          <p:nvPr/>
        </p:nvSpPr>
        <p:spPr>
          <a:xfrm>
            <a:off x="5945103" y="2618878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Welchen Tipp würden Sie jemande</a:t>
            </a:r>
            <a:r>
              <a:rPr lang="de-DE" sz="1600" b="1"/>
              <a:t>m</a:t>
            </a: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geben, der vom Dienst in das zivile Berufsleben wechselt?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6"/>
          <p:cNvSpPr txBox="1">
            <a:spLocks noGrp="1"/>
          </p:cNvSpPr>
          <p:nvPr>
            <p:ph type="ftr" idx="11"/>
          </p:nvPr>
        </p:nvSpPr>
        <p:spPr>
          <a:xfrm>
            <a:off x="2771800" y="4846500"/>
            <a:ext cx="55442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Partner-Team Veteranentag | Aktionsideen | Kennenlern-Karten</a:t>
            </a:r>
            <a:endParaRPr/>
          </a:p>
        </p:txBody>
      </p:sp>
      <p:sp>
        <p:nvSpPr>
          <p:cNvPr id="159" name="Google Shape;159;p36"/>
          <p:cNvSpPr txBox="1">
            <a:spLocks noGrp="1"/>
          </p:cNvSpPr>
          <p:nvPr>
            <p:ph type="sldNum" idx="12"/>
          </p:nvPr>
        </p:nvSpPr>
        <p:spPr>
          <a:xfrm>
            <a:off x="8409600" y="4846500"/>
            <a:ext cx="4320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fld id="{00000000-1234-1234-1234-123412341234}" type="slidenum">
              <a:rPr lang="de-DE"/>
              <a:t>5</a:t>
            </a:fld>
            <a:endParaRPr/>
          </a:p>
        </p:txBody>
      </p:sp>
      <p:sp>
        <p:nvSpPr>
          <p:cNvPr id="160" name="Google Shape;160;p36"/>
          <p:cNvSpPr txBox="1">
            <a:spLocks noGrp="1"/>
          </p:cNvSpPr>
          <p:nvPr>
            <p:ph type="body" idx="4294967295"/>
          </p:nvPr>
        </p:nvSpPr>
        <p:spPr>
          <a:xfrm>
            <a:off x="0" y="1505107"/>
            <a:ext cx="5292725" cy="2665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B050"/>
              </a:buClr>
              <a:buSzPts val="1200"/>
              <a:buNone/>
            </a:pPr>
            <a:br>
              <a:rPr lang="de-DE" sz="1200"/>
            </a:br>
            <a:endParaRPr sz="1200"/>
          </a:p>
        </p:txBody>
      </p:sp>
      <p:sp>
        <p:nvSpPr>
          <p:cNvPr id="161" name="Google Shape;161;p36"/>
          <p:cNvSpPr/>
          <p:nvPr/>
        </p:nvSpPr>
        <p:spPr>
          <a:xfrm>
            <a:off x="447253" y="824077"/>
            <a:ext cx="8137524" cy="3532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36"/>
          <p:cNvSpPr/>
          <p:nvPr/>
        </p:nvSpPr>
        <p:spPr>
          <a:xfrm>
            <a:off x="447253" y="937159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36"/>
          <p:cNvSpPr/>
          <p:nvPr/>
        </p:nvSpPr>
        <p:spPr>
          <a:xfrm>
            <a:off x="3244526" y="937159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36"/>
          <p:cNvSpPr/>
          <p:nvPr/>
        </p:nvSpPr>
        <p:spPr>
          <a:xfrm>
            <a:off x="5945380" y="826154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Haben Sie eine lustige Erinnerung aus dem Dienst?</a:t>
            </a:r>
            <a:endParaRPr/>
          </a:p>
        </p:txBody>
      </p:sp>
      <p:sp>
        <p:nvSpPr>
          <p:cNvPr id="165" name="Google Shape;165;p36"/>
          <p:cNvSpPr/>
          <p:nvPr/>
        </p:nvSpPr>
        <p:spPr>
          <a:xfrm>
            <a:off x="332901" y="2635248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Welche Aufgabe aus dem Dienst haben Sie gern hinter sich gelassen?</a:t>
            </a:r>
            <a:endParaRPr/>
          </a:p>
        </p:txBody>
      </p:sp>
      <p:sp>
        <p:nvSpPr>
          <p:cNvPr id="166" name="Google Shape;166;p36"/>
          <p:cNvSpPr/>
          <p:nvPr/>
        </p:nvSpPr>
        <p:spPr>
          <a:xfrm>
            <a:off x="3126371" y="2605036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Was ist ein typisches Missverständnis über den Dienst, d</a:t>
            </a:r>
            <a:r>
              <a:rPr lang="de-DE" sz="1600" b="1"/>
              <a:t>as</a:t>
            </a: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Sie sachlich aufklären würden?</a:t>
            </a:r>
            <a:endParaRPr/>
          </a:p>
        </p:txBody>
      </p:sp>
      <p:sp>
        <p:nvSpPr>
          <p:cNvPr id="167" name="Google Shape;167;p36"/>
          <p:cNvSpPr/>
          <p:nvPr/>
        </p:nvSpPr>
        <p:spPr>
          <a:xfrm>
            <a:off x="6041800" y="2717242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8" name="Google Shape;168;p36"/>
          <p:cNvCxnSpPr/>
          <p:nvPr/>
        </p:nvCxnSpPr>
        <p:spPr>
          <a:xfrm>
            <a:off x="0" y="824077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69" name="Google Shape;169;p36"/>
          <p:cNvCxnSpPr/>
          <p:nvPr/>
        </p:nvCxnSpPr>
        <p:spPr>
          <a:xfrm>
            <a:off x="0" y="4356111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70" name="Google Shape;170;p36"/>
          <p:cNvCxnSpPr/>
          <p:nvPr/>
        </p:nvCxnSpPr>
        <p:spPr>
          <a:xfrm>
            <a:off x="3149600" y="0"/>
            <a:ext cx="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71" name="Google Shape;171;p36"/>
          <p:cNvCxnSpPr/>
          <p:nvPr/>
        </p:nvCxnSpPr>
        <p:spPr>
          <a:xfrm>
            <a:off x="3120104" y="402092"/>
            <a:ext cx="0" cy="4250826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72" name="Google Shape;172;p36"/>
          <p:cNvCxnSpPr/>
          <p:nvPr/>
        </p:nvCxnSpPr>
        <p:spPr>
          <a:xfrm>
            <a:off x="5945241" y="402092"/>
            <a:ext cx="0" cy="4250826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73" name="Google Shape;173;p36"/>
          <p:cNvCxnSpPr/>
          <p:nvPr/>
        </p:nvCxnSpPr>
        <p:spPr>
          <a:xfrm>
            <a:off x="0" y="2598800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74" name="Google Shape;174;p36" descr="Schere mit einfarbiger Füllung"/>
          <p:cNvSpPr/>
          <p:nvPr/>
        </p:nvSpPr>
        <p:spPr>
          <a:xfrm>
            <a:off x="6945909" y="-812451"/>
            <a:ext cx="424581" cy="424581"/>
          </a:xfrm>
          <a:prstGeom prst="rect">
            <a:avLst/>
          </a:prstGeom>
          <a:noFill/>
          <a:ln>
            <a:noFill/>
          </a:ln>
        </p:spPr>
      </p:sp>
      <p:pic>
        <p:nvPicPr>
          <p:cNvPr id="175" name="Google Shape;175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8008" y="2105439"/>
            <a:ext cx="585538" cy="41404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6" name="Google Shape;176;p36"/>
          <p:cNvCxnSpPr/>
          <p:nvPr/>
        </p:nvCxnSpPr>
        <p:spPr>
          <a:xfrm>
            <a:off x="313404" y="402092"/>
            <a:ext cx="0" cy="4250826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77" name="Google Shape;177;p36"/>
          <p:cNvCxnSpPr/>
          <p:nvPr/>
        </p:nvCxnSpPr>
        <p:spPr>
          <a:xfrm>
            <a:off x="8555280" y="337531"/>
            <a:ext cx="0" cy="4250826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178" name="Google Shape;178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2779" y="2117131"/>
            <a:ext cx="585538" cy="414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6917" y="2105438"/>
            <a:ext cx="585538" cy="414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8008" y="3912106"/>
            <a:ext cx="585538" cy="414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2779" y="3923798"/>
            <a:ext cx="585538" cy="414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6917" y="3912105"/>
            <a:ext cx="585538" cy="414047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36"/>
          <p:cNvSpPr/>
          <p:nvPr/>
        </p:nvSpPr>
        <p:spPr>
          <a:xfrm>
            <a:off x="345197" y="840043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Welchen Tag aus Ihrer Dienstzeit würden Sie gern einmal wiederholen?</a:t>
            </a:r>
            <a:endParaRPr/>
          </a:p>
        </p:txBody>
      </p:sp>
      <p:sp>
        <p:nvSpPr>
          <p:cNvPr id="184" name="Google Shape;184;p36"/>
          <p:cNvSpPr/>
          <p:nvPr/>
        </p:nvSpPr>
        <p:spPr>
          <a:xfrm>
            <a:off x="3108733" y="827821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Was war ein ungewöhnlicher Moment in Ihrer Zeit bei der Bundeswehr?</a:t>
            </a:r>
            <a:endParaRPr/>
          </a:p>
        </p:txBody>
      </p:sp>
      <p:sp>
        <p:nvSpPr>
          <p:cNvPr id="185" name="Google Shape;185;p36"/>
          <p:cNvSpPr/>
          <p:nvPr/>
        </p:nvSpPr>
        <p:spPr>
          <a:xfrm>
            <a:off x="5945103" y="2618878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Gibt es einen Gegenstand, der eine wichtige Erinnerung an den Dienst darstellt?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cc6d230ecc_0_0"/>
          <p:cNvSpPr txBox="1">
            <a:spLocks noGrp="1"/>
          </p:cNvSpPr>
          <p:nvPr>
            <p:ph type="ftr" idx="11"/>
          </p:nvPr>
        </p:nvSpPr>
        <p:spPr>
          <a:xfrm>
            <a:off x="2771800" y="4846500"/>
            <a:ext cx="55443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Partner-Team Veteranentag | Aktionsideen | Kennenlern-Karten</a:t>
            </a:r>
            <a:endParaRPr/>
          </a:p>
        </p:txBody>
      </p:sp>
      <p:sp>
        <p:nvSpPr>
          <p:cNvPr id="191" name="Google Shape;191;g3cc6d230ecc_0_0"/>
          <p:cNvSpPr txBox="1">
            <a:spLocks noGrp="1"/>
          </p:cNvSpPr>
          <p:nvPr>
            <p:ph type="sldNum" idx="12"/>
          </p:nvPr>
        </p:nvSpPr>
        <p:spPr>
          <a:xfrm>
            <a:off x="8409600" y="4846500"/>
            <a:ext cx="4320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fld id="{00000000-1234-1234-1234-123412341234}" type="slidenum">
              <a:rPr lang="de-DE"/>
              <a:t>6</a:t>
            </a:fld>
            <a:endParaRPr/>
          </a:p>
        </p:txBody>
      </p:sp>
      <p:sp>
        <p:nvSpPr>
          <p:cNvPr id="192" name="Google Shape;192;g3cc6d230ecc_0_0"/>
          <p:cNvSpPr txBox="1">
            <a:spLocks noGrp="1"/>
          </p:cNvSpPr>
          <p:nvPr>
            <p:ph type="body" idx="4294967295"/>
          </p:nvPr>
        </p:nvSpPr>
        <p:spPr>
          <a:xfrm>
            <a:off x="0" y="1505107"/>
            <a:ext cx="5292600" cy="26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B050"/>
              </a:buClr>
              <a:buSzPts val="1200"/>
              <a:buNone/>
            </a:pPr>
            <a:br>
              <a:rPr lang="de-DE" sz="1200"/>
            </a:br>
            <a:endParaRPr sz="1200"/>
          </a:p>
        </p:txBody>
      </p:sp>
      <p:sp>
        <p:nvSpPr>
          <p:cNvPr id="193" name="Google Shape;193;g3cc6d230ecc_0_0"/>
          <p:cNvSpPr/>
          <p:nvPr/>
        </p:nvSpPr>
        <p:spPr>
          <a:xfrm>
            <a:off x="447253" y="824077"/>
            <a:ext cx="8137500" cy="35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g3cc6d230ecc_0_0"/>
          <p:cNvSpPr/>
          <p:nvPr/>
        </p:nvSpPr>
        <p:spPr>
          <a:xfrm>
            <a:off x="447253" y="937159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g3cc6d230ecc_0_0"/>
          <p:cNvSpPr/>
          <p:nvPr/>
        </p:nvSpPr>
        <p:spPr>
          <a:xfrm>
            <a:off x="3244526" y="937159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g3cc6d230ecc_0_0"/>
          <p:cNvSpPr/>
          <p:nvPr/>
        </p:nvSpPr>
        <p:spPr>
          <a:xfrm>
            <a:off x="5945380" y="826154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de-DE" sz="1600" b="1">
                <a:solidFill>
                  <a:schemeClr val="dk1"/>
                </a:solidFill>
              </a:rPr>
              <a:t>Was ist eine kurzlage-fähige Formulierung, die wir öfter benutzen sollten? ☺</a:t>
            </a:r>
            <a:endParaRPr sz="16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/>
          </a:p>
        </p:txBody>
      </p:sp>
      <p:sp>
        <p:nvSpPr>
          <p:cNvPr id="197" name="Google Shape;197;g3cc6d230ecc_0_0"/>
          <p:cNvSpPr/>
          <p:nvPr/>
        </p:nvSpPr>
        <p:spPr>
          <a:xfrm>
            <a:off x="332901" y="2635248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de-DE" sz="1600" b="1">
                <a:solidFill>
                  <a:schemeClr val="dk1"/>
                </a:solidFill>
              </a:rPr>
              <a:t>Wenn unser Team einen Dienstgrad hätte, welcher wäre es? ☺</a:t>
            </a:r>
            <a:endParaRPr sz="16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/>
          </a:p>
        </p:txBody>
      </p:sp>
      <p:sp>
        <p:nvSpPr>
          <p:cNvPr id="198" name="Google Shape;198;g3cc6d230ecc_0_0"/>
          <p:cNvSpPr/>
          <p:nvPr/>
        </p:nvSpPr>
        <p:spPr>
          <a:xfrm>
            <a:off x="3126371" y="2605036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de-DE" sz="1600" b="1">
                <a:solidFill>
                  <a:schemeClr val="dk1"/>
                </a:solidFill>
              </a:rPr>
              <a:t>Wie bewerten wir das Lagebild dieser Veranstaltung? ☺</a:t>
            </a:r>
            <a:endParaRPr sz="16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/>
          </a:p>
        </p:txBody>
      </p:sp>
      <p:sp>
        <p:nvSpPr>
          <p:cNvPr id="199" name="Google Shape;199;g3cc6d230ecc_0_0"/>
          <p:cNvSpPr/>
          <p:nvPr/>
        </p:nvSpPr>
        <p:spPr>
          <a:xfrm>
            <a:off x="6041800" y="2717242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0" name="Google Shape;200;g3cc6d230ecc_0_0"/>
          <p:cNvCxnSpPr/>
          <p:nvPr/>
        </p:nvCxnSpPr>
        <p:spPr>
          <a:xfrm>
            <a:off x="0" y="824077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01" name="Google Shape;201;g3cc6d230ecc_0_0"/>
          <p:cNvCxnSpPr/>
          <p:nvPr/>
        </p:nvCxnSpPr>
        <p:spPr>
          <a:xfrm>
            <a:off x="0" y="4356111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02" name="Google Shape;202;g3cc6d230ecc_0_0"/>
          <p:cNvCxnSpPr/>
          <p:nvPr/>
        </p:nvCxnSpPr>
        <p:spPr>
          <a:xfrm>
            <a:off x="3149600" y="0"/>
            <a:ext cx="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03" name="Google Shape;203;g3cc6d230ecc_0_0"/>
          <p:cNvCxnSpPr/>
          <p:nvPr/>
        </p:nvCxnSpPr>
        <p:spPr>
          <a:xfrm>
            <a:off x="3120104" y="402092"/>
            <a:ext cx="0" cy="42507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04" name="Google Shape;204;g3cc6d230ecc_0_0"/>
          <p:cNvCxnSpPr/>
          <p:nvPr/>
        </p:nvCxnSpPr>
        <p:spPr>
          <a:xfrm>
            <a:off x="5945241" y="402092"/>
            <a:ext cx="0" cy="42507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05" name="Google Shape;205;g3cc6d230ecc_0_0"/>
          <p:cNvCxnSpPr/>
          <p:nvPr/>
        </p:nvCxnSpPr>
        <p:spPr>
          <a:xfrm>
            <a:off x="0" y="2598800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06" name="Google Shape;206;g3cc6d230ecc_0_0" descr="Schere mit einfarbiger Füllung"/>
          <p:cNvSpPr/>
          <p:nvPr/>
        </p:nvSpPr>
        <p:spPr>
          <a:xfrm>
            <a:off x="6945909" y="-812451"/>
            <a:ext cx="424500" cy="424500"/>
          </a:xfrm>
          <a:prstGeom prst="rect">
            <a:avLst/>
          </a:prstGeom>
          <a:noFill/>
          <a:ln>
            <a:noFill/>
          </a:ln>
        </p:spPr>
      </p:sp>
      <p:pic>
        <p:nvPicPr>
          <p:cNvPr id="207" name="Google Shape;207;g3cc6d230ecc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8008" y="2105439"/>
            <a:ext cx="585539" cy="41404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8" name="Google Shape;208;g3cc6d230ecc_0_0"/>
          <p:cNvCxnSpPr/>
          <p:nvPr/>
        </p:nvCxnSpPr>
        <p:spPr>
          <a:xfrm>
            <a:off x="313404" y="402092"/>
            <a:ext cx="0" cy="42507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09" name="Google Shape;209;g3cc6d230ecc_0_0"/>
          <p:cNvCxnSpPr/>
          <p:nvPr/>
        </p:nvCxnSpPr>
        <p:spPr>
          <a:xfrm>
            <a:off x="8555280" y="337531"/>
            <a:ext cx="0" cy="42507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210" name="Google Shape;210;g3cc6d230ecc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2779" y="2117131"/>
            <a:ext cx="585539" cy="414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g3cc6d230ecc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6917" y="2105438"/>
            <a:ext cx="585539" cy="414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g3cc6d230ecc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8008" y="3912106"/>
            <a:ext cx="585539" cy="414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g3cc6d230ecc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2779" y="3923798"/>
            <a:ext cx="585539" cy="414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g3cc6d230ecc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6917" y="3912105"/>
            <a:ext cx="585539" cy="414045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g3cc6d230ecc_0_0"/>
          <p:cNvSpPr/>
          <p:nvPr/>
        </p:nvSpPr>
        <p:spPr>
          <a:xfrm>
            <a:off x="345197" y="840043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de-DE" sz="1600" b="1">
                <a:solidFill>
                  <a:schemeClr val="dk1"/>
                </a:solidFill>
              </a:rPr>
              <a:t>Welche Bundeswehr- Redewendung taugt auch im zivilen Job? ☺</a:t>
            </a:r>
            <a:endParaRPr sz="16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/>
          </a:p>
        </p:txBody>
      </p:sp>
      <p:sp>
        <p:nvSpPr>
          <p:cNvPr id="216" name="Google Shape;216;g3cc6d230ecc_0_0"/>
          <p:cNvSpPr/>
          <p:nvPr/>
        </p:nvSpPr>
        <p:spPr>
          <a:xfrm>
            <a:off x="3108733" y="827821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de-DE" sz="1600" b="1">
                <a:solidFill>
                  <a:schemeClr val="dk1"/>
                </a:solidFill>
              </a:rPr>
              <a:t>Welcher Ort an unserem Arbeitsplatz braucht eine Spindordnung? ☺</a:t>
            </a:r>
            <a:endParaRPr sz="16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/>
          </a:p>
        </p:txBody>
      </p:sp>
      <p:sp>
        <p:nvSpPr>
          <p:cNvPr id="217" name="Google Shape;217;g3cc6d230ecc_0_0"/>
          <p:cNvSpPr/>
          <p:nvPr/>
        </p:nvSpPr>
        <p:spPr>
          <a:xfrm>
            <a:off x="5945103" y="2618878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44000" tIns="144000" rIns="144000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de-DE" sz="1600" b="1">
                <a:solidFill>
                  <a:schemeClr val="dk1"/>
                </a:solidFill>
              </a:rPr>
              <a:t>Wenn Ihr heutiger Arbeitstag eine Übung gewesen wäre, welchen Titel hätte er getragen? ☺</a:t>
            </a:r>
            <a:endParaRPr sz="16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8"/>
          <p:cNvSpPr txBox="1">
            <a:spLocks noGrp="1"/>
          </p:cNvSpPr>
          <p:nvPr>
            <p:ph type="title"/>
          </p:nvPr>
        </p:nvSpPr>
        <p:spPr>
          <a:xfrm>
            <a:off x="488075" y="206578"/>
            <a:ext cx="8137525" cy="283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8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DE" sz="1600"/>
              <a:t>Blanko-Karten</a:t>
            </a:r>
            <a:endParaRPr/>
          </a:p>
        </p:txBody>
      </p:sp>
      <p:sp>
        <p:nvSpPr>
          <p:cNvPr id="223" name="Google Shape;223;p38"/>
          <p:cNvSpPr txBox="1">
            <a:spLocks noGrp="1"/>
          </p:cNvSpPr>
          <p:nvPr>
            <p:ph type="ftr" idx="11"/>
          </p:nvPr>
        </p:nvSpPr>
        <p:spPr>
          <a:xfrm>
            <a:off x="2771800" y="4846500"/>
            <a:ext cx="55442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Partner-Team Veteranentag | Aktionsideen | Kennenlern-Karten</a:t>
            </a:r>
            <a:endParaRPr/>
          </a:p>
        </p:txBody>
      </p:sp>
      <p:sp>
        <p:nvSpPr>
          <p:cNvPr id="224" name="Google Shape;224;p38"/>
          <p:cNvSpPr txBox="1">
            <a:spLocks noGrp="1"/>
          </p:cNvSpPr>
          <p:nvPr>
            <p:ph type="sldNum" idx="12"/>
          </p:nvPr>
        </p:nvSpPr>
        <p:spPr>
          <a:xfrm>
            <a:off x="8409600" y="4846500"/>
            <a:ext cx="432000" cy="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fld id="{00000000-1234-1234-1234-123412341234}" type="slidenum">
              <a:rPr lang="de-DE"/>
              <a:t>7</a:t>
            </a:fld>
            <a:endParaRPr/>
          </a:p>
        </p:txBody>
      </p:sp>
      <p:sp>
        <p:nvSpPr>
          <p:cNvPr id="225" name="Google Shape;225;p38"/>
          <p:cNvSpPr/>
          <p:nvPr/>
        </p:nvSpPr>
        <p:spPr>
          <a:xfrm>
            <a:off x="447253" y="824077"/>
            <a:ext cx="8137524" cy="3532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38"/>
          <p:cNvSpPr/>
          <p:nvPr/>
        </p:nvSpPr>
        <p:spPr>
          <a:xfrm>
            <a:off x="447253" y="937159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/>
          </a:p>
        </p:txBody>
      </p:sp>
      <p:sp>
        <p:nvSpPr>
          <p:cNvPr id="227" name="Google Shape;227;p38"/>
          <p:cNvSpPr/>
          <p:nvPr/>
        </p:nvSpPr>
        <p:spPr>
          <a:xfrm>
            <a:off x="3244526" y="937159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/>
          </a:p>
        </p:txBody>
      </p:sp>
      <p:sp>
        <p:nvSpPr>
          <p:cNvPr id="228" name="Google Shape;228;p38"/>
          <p:cNvSpPr/>
          <p:nvPr/>
        </p:nvSpPr>
        <p:spPr>
          <a:xfrm>
            <a:off x="6041800" y="937159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endParaRPr/>
          </a:p>
        </p:txBody>
      </p:sp>
      <p:sp>
        <p:nvSpPr>
          <p:cNvPr id="229" name="Google Shape;229;p38"/>
          <p:cNvSpPr/>
          <p:nvPr/>
        </p:nvSpPr>
        <p:spPr>
          <a:xfrm>
            <a:off x="447253" y="2717242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endParaRPr/>
          </a:p>
        </p:txBody>
      </p:sp>
      <p:sp>
        <p:nvSpPr>
          <p:cNvPr id="230" name="Google Shape;230;p38"/>
          <p:cNvSpPr/>
          <p:nvPr/>
        </p:nvSpPr>
        <p:spPr>
          <a:xfrm>
            <a:off x="3244526" y="2717242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endParaRPr/>
          </a:p>
        </p:txBody>
      </p:sp>
      <p:sp>
        <p:nvSpPr>
          <p:cNvPr id="231" name="Google Shape;231;p38"/>
          <p:cNvSpPr/>
          <p:nvPr/>
        </p:nvSpPr>
        <p:spPr>
          <a:xfrm>
            <a:off x="6041800" y="2717242"/>
            <a:ext cx="2542976" cy="1525785"/>
          </a:xfrm>
          <a:custGeom>
            <a:avLst/>
            <a:gdLst/>
            <a:ahLst/>
            <a:cxnLst/>
            <a:rect l="l" t="t" r="r" b="b"/>
            <a:pathLst>
              <a:path w="2542976" h="1525785" extrusionOk="0">
                <a:moveTo>
                  <a:pt x="0" y="0"/>
                </a:moveTo>
                <a:lnTo>
                  <a:pt x="2542976" y="0"/>
                </a:lnTo>
                <a:lnTo>
                  <a:pt x="2542976" y="1525785"/>
                </a:lnTo>
                <a:lnTo>
                  <a:pt x="0" y="152578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72000" tIns="72000" rIns="720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de-DE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/>
          </a:p>
        </p:txBody>
      </p:sp>
      <p:cxnSp>
        <p:nvCxnSpPr>
          <p:cNvPr id="232" name="Google Shape;232;p38"/>
          <p:cNvCxnSpPr/>
          <p:nvPr/>
        </p:nvCxnSpPr>
        <p:spPr>
          <a:xfrm>
            <a:off x="0" y="824077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33" name="Google Shape;233;p38"/>
          <p:cNvCxnSpPr/>
          <p:nvPr/>
        </p:nvCxnSpPr>
        <p:spPr>
          <a:xfrm>
            <a:off x="0" y="4356111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34" name="Google Shape;234;p38"/>
          <p:cNvCxnSpPr/>
          <p:nvPr/>
        </p:nvCxnSpPr>
        <p:spPr>
          <a:xfrm>
            <a:off x="3149600" y="0"/>
            <a:ext cx="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35" name="Google Shape;235;p38"/>
          <p:cNvCxnSpPr/>
          <p:nvPr/>
        </p:nvCxnSpPr>
        <p:spPr>
          <a:xfrm>
            <a:off x="3120104" y="402092"/>
            <a:ext cx="0" cy="4250826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36" name="Google Shape;236;p38"/>
          <p:cNvCxnSpPr/>
          <p:nvPr/>
        </p:nvCxnSpPr>
        <p:spPr>
          <a:xfrm>
            <a:off x="5945241" y="402092"/>
            <a:ext cx="0" cy="4250826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37" name="Google Shape;237;p38"/>
          <p:cNvCxnSpPr/>
          <p:nvPr/>
        </p:nvCxnSpPr>
        <p:spPr>
          <a:xfrm>
            <a:off x="0" y="2598800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38" name="Google Shape;238;p38" descr="Schere mit einfarbiger Füllung"/>
          <p:cNvSpPr/>
          <p:nvPr/>
        </p:nvSpPr>
        <p:spPr>
          <a:xfrm>
            <a:off x="6945909" y="-812451"/>
            <a:ext cx="424581" cy="424581"/>
          </a:xfrm>
          <a:prstGeom prst="rect">
            <a:avLst/>
          </a:prstGeom>
          <a:noFill/>
          <a:ln>
            <a:noFill/>
          </a:ln>
        </p:spPr>
      </p:sp>
      <p:sp>
        <p:nvSpPr>
          <p:cNvPr id="239" name="Google Shape;239;p38" descr="Schere Silhouette"/>
          <p:cNvSpPr/>
          <p:nvPr/>
        </p:nvSpPr>
        <p:spPr>
          <a:xfrm>
            <a:off x="6027920" y="178750"/>
            <a:ext cx="424578" cy="424578"/>
          </a:xfrm>
          <a:prstGeom prst="rect">
            <a:avLst/>
          </a:prstGeom>
          <a:noFill/>
          <a:ln>
            <a:noFill/>
          </a:ln>
        </p:spPr>
      </p:sp>
      <p:pic>
        <p:nvPicPr>
          <p:cNvPr id="240" name="Google Shape;240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8008" y="2105439"/>
            <a:ext cx="585538" cy="41404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1" name="Google Shape;241;p38"/>
          <p:cNvCxnSpPr/>
          <p:nvPr/>
        </p:nvCxnSpPr>
        <p:spPr>
          <a:xfrm>
            <a:off x="313404" y="402092"/>
            <a:ext cx="0" cy="4250826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42" name="Google Shape;242;p38"/>
          <p:cNvCxnSpPr/>
          <p:nvPr/>
        </p:nvCxnSpPr>
        <p:spPr>
          <a:xfrm>
            <a:off x="8555280" y="337531"/>
            <a:ext cx="0" cy="4250826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243" name="Google Shape;243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2779" y="2117131"/>
            <a:ext cx="585538" cy="414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6917" y="2105438"/>
            <a:ext cx="585538" cy="414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38008" y="3912106"/>
            <a:ext cx="585538" cy="414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2779" y="3923798"/>
            <a:ext cx="585538" cy="414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Google Shape;247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6917" y="3912105"/>
            <a:ext cx="585538" cy="4140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undesregierung">
  <a:themeElements>
    <a:clrScheme name="Veteranentag">
      <a:dk1>
        <a:srgbClr val="000000"/>
      </a:dk1>
      <a:lt1>
        <a:srgbClr val="FFFFFF"/>
      </a:lt1>
      <a:dk2>
        <a:srgbClr val="576164"/>
      </a:dk2>
      <a:lt2>
        <a:srgbClr val="CBD1D3"/>
      </a:lt2>
      <a:accent1>
        <a:srgbClr val="FFCC00"/>
      </a:accent1>
      <a:accent2>
        <a:srgbClr val="BEC5C9"/>
      </a:accent2>
      <a:accent3>
        <a:srgbClr val="576164"/>
      </a:accent3>
      <a:accent4>
        <a:srgbClr val="669D8F"/>
      </a:accent4>
      <a:accent5>
        <a:srgbClr val="004B76"/>
      </a:accent5>
      <a:accent6>
        <a:srgbClr val="FF0000"/>
      </a:accent6>
      <a:hlink>
        <a:srgbClr val="0077B6"/>
      </a:hlink>
      <a:folHlink>
        <a:srgbClr val="5F306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409</Words>
  <Application>Microsoft Office PowerPoint</Application>
  <PresentationFormat>Bildschirmpräsentation (16:9)</PresentationFormat>
  <Paragraphs>52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Bundesregierung</vt:lpstr>
      <vt:lpstr>Fragenkarten</vt:lpstr>
      <vt:lpstr>Hintergrund</vt:lpstr>
      <vt:lpstr>PowerPoint-Präsentation</vt:lpstr>
      <vt:lpstr>PowerPoint-Präsentation</vt:lpstr>
      <vt:lpstr>PowerPoint-Präsentation</vt:lpstr>
      <vt:lpstr>PowerPoint-Präsentation</vt:lpstr>
      <vt:lpstr>Blanko-Karten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Fragenkarten</dc:title>
  <dc:creator>Dirk</dc:creator>
  <cp:lastModifiedBy>Kubacki, Andreas</cp:lastModifiedBy>
  <cp:revision>1</cp:revision>
  <dcterms:created xsi:type="dcterms:W3CDTF">2020-11-23T08:01:02Z</dcterms:created>
  <dcterms:modified xsi:type="dcterms:W3CDTF">2026-04-16T09:14:24Z</dcterms:modified>
</cp:coreProperties>
</file>